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0927" autoAdjust="0"/>
  </p:normalViewPr>
  <p:slideViewPr>
    <p:cSldViewPr showGuides="1">
      <p:cViewPr varScale="1">
        <p:scale>
          <a:sx n="80" d="100"/>
          <a:sy n="80" d="100"/>
        </p:scale>
        <p:origin x="710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493E035-C0A6-632E-F741-4C3E6334A3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763" y="-76200"/>
            <a:ext cx="1466763" cy="146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1">
            <a:extLst>
              <a:ext uri="{FF2B5EF4-FFF2-40B4-BE49-F238E27FC236}">
                <a16:creationId xmlns:a16="http://schemas.microsoft.com/office/drawing/2014/main" id="{366D4985-464F-F463-6AD5-368D282A4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00B20083-83AD-4F60-A2FE-58C840D007FA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svg"/><Relationship Id="rId7" Type="http://schemas.openxmlformats.org/officeDocument/2006/relationships/image" Target="../media/image2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9.svg"/><Relationship Id="rId5" Type="http://schemas.microsoft.com/office/2007/relationships/hdphoto" Target="../media/hdphoto3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svg"/><Relationship Id="rId7" Type="http://schemas.openxmlformats.org/officeDocument/2006/relationships/image" Target="../media/image2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9.svg"/><Relationship Id="rId5" Type="http://schemas.microsoft.com/office/2007/relationships/hdphoto" Target="../media/hdphoto3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svg"/><Relationship Id="rId7" Type="http://schemas.openxmlformats.org/officeDocument/2006/relationships/image" Target="../media/image2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9.svg"/><Relationship Id="rId5" Type="http://schemas.microsoft.com/office/2007/relationships/hdphoto" Target="../media/hdphoto3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1.svg"/><Relationship Id="rId7" Type="http://schemas.openxmlformats.org/officeDocument/2006/relationships/image" Target="../media/image4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4.svg"/><Relationship Id="rId7" Type="http://schemas.openxmlformats.org/officeDocument/2006/relationships/image" Target="../media/image4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4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svg"/><Relationship Id="rId7" Type="http://schemas.microsoft.com/office/2007/relationships/hdphoto" Target="../media/hdphoto3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58.svg"/><Relationship Id="rId5" Type="http://schemas.openxmlformats.org/officeDocument/2006/relationships/image" Target="../media/image54.svg"/><Relationship Id="rId10" Type="http://schemas.openxmlformats.org/officeDocument/2006/relationships/image" Target="../media/image57.png"/><Relationship Id="rId4" Type="http://schemas.openxmlformats.org/officeDocument/2006/relationships/image" Target="../media/image53.png"/><Relationship Id="rId9" Type="http://schemas.openxmlformats.org/officeDocument/2006/relationships/image" Target="../media/image56.sv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1.png"/><Relationship Id="rId7" Type="http://schemas.openxmlformats.org/officeDocument/2006/relationships/image" Target="../media/image25.png"/><Relationship Id="rId12" Type="http://schemas.openxmlformats.org/officeDocument/2006/relationships/image" Target="../media/image5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svg"/><Relationship Id="rId11" Type="http://schemas.openxmlformats.org/officeDocument/2006/relationships/image" Target="../media/image57.png"/><Relationship Id="rId5" Type="http://schemas.openxmlformats.org/officeDocument/2006/relationships/image" Target="../media/image53.png"/><Relationship Id="rId10" Type="http://schemas.openxmlformats.org/officeDocument/2006/relationships/image" Target="../media/image56.svg"/><Relationship Id="rId4" Type="http://schemas.openxmlformats.org/officeDocument/2006/relationships/image" Target="../media/image52.sv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2.svg"/><Relationship Id="rId7" Type="http://schemas.openxmlformats.org/officeDocument/2006/relationships/image" Target="../media/image21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60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2.svg"/><Relationship Id="rId7" Type="http://schemas.openxmlformats.org/officeDocument/2006/relationships/image" Target="../media/image21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6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svg"/><Relationship Id="rId7" Type="http://schemas.openxmlformats.org/officeDocument/2006/relationships/image" Target="../media/image2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9.svg"/><Relationship Id="rId5" Type="http://schemas.microsoft.com/office/2007/relationships/hdphoto" Target="../media/hdphoto3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svg"/><Relationship Id="rId7" Type="http://schemas.openxmlformats.org/officeDocument/2006/relationships/image" Target="../media/image2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9.svg"/><Relationship Id="rId5" Type="http://schemas.microsoft.com/office/2007/relationships/hdphoto" Target="../media/hdphoto3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9A041AA7-B725-5D36-C5EB-089751F5F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296775" cy="6858000"/>
          </a:xfrm>
          <a:prstGeom prst="rect">
            <a:avLst/>
          </a:prstGeom>
        </p:spPr>
      </p:pic>
      <p:pic>
        <p:nvPicPr>
          <p:cNvPr id="5" name="Picture 28">
            <a:extLst>
              <a:ext uri="{FF2B5EF4-FFF2-40B4-BE49-F238E27FC236}">
                <a16:creationId xmlns:a16="http://schemas.microsoft.com/office/drawing/2014/main" id="{D201B7E8-DAA3-DED4-DD7E-578FF65E70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0" y="2766877"/>
            <a:ext cx="6496706" cy="4174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6D1A12-4C8E-7B3E-A912-BE01DF9A61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330727"/>
            <a:ext cx="6321659" cy="21871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F1211D-C8FA-7F29-AB90-BFAF186AD69F}"/>
              </a:ext>
            </a:extLst>
          </p:cNvPr>
          <p:cNvSpPr txBox="1"/>
          <p:nvPr/>
        </p:nvSpPr>
        <p:spPr>
          <a:xfrm>
            <a:off x="7315200" y="2056176"/>
            <a:ext cx="2510303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6000">
                <a:ln w="165100">
                  <a:solidFill>
                    <a:schemeClr val="bg1"/>
                  </a:solidFill>
                </a:ln>
                <a:solidFill>
                  <a:schemeClr val="tx1">
                    <a:lumMod val="5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Chủ điểm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C4E17C-8FCD-3D6C-FE86-7ED65A7561EE}"/>
              </a:ext>
            </a:extLst>
          </p:cNvPr>
          <p:cNvSpPr txBox="1"/>
          <p:nvPr/>
        </p:nvSpPr>
        <p:spPr>
          <a:xfrm>
            <a:off x="7295685" y="2056176"/>
            <a:ext cx="2510303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6000">
                <a:solidFill>
                  <a:schemeClr val="accent5">
                    <a:lumMod val="75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Chủ điểm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5B2303-F2BB-CB2E-B8F1-D2D876D928B9}"/>
              </a:ext>
            </a:extLst>
          </p:cNvPr>
          <p:cNvSpPr txBox="1"/>
          <p:nvPr/>
        </p:nvSpPr>
        <p:spPr>
          <a:xfrm>
            <a:off x="5515813" y="3080773"/>
            <a:ext cx="5682646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6000">
                <a:ln w="234950">
                  <a:solidFill>
                    <a:schemeClr val="bg1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NIỀM VUI THỂ THEO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37CD7C-EFC5-18FC-4EF1-6A87E20EF86F}"/>
              </a:ext>
            </a:extLst>
          </p:cNvPr>
          <p:cNvSpPr txBox="1"/>
          <p:nvPr/>
        </p:nvSpPr>
        <p:spPr>
          <a:xfrm>
            <a:off x="5515813" y="3063412"/>
            <a:ext cx="5682646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6000">
                <a:solidFill>
                  <a:schemeClr val="accent2">
                    <a:lumMod val="50000"/>
                  </a:schemeClr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NIỀM VUI THỂ THEO</a:t>
            </a:r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2" dur="4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DC3A25B2-90D5-0B77-1085-4FBC80194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3235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CE8D3672-B62D-96E9-90D4-BC691E370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42" b="96928" l="9934" r="89980">
                        <a14:foregroundMark x1="29656" y1="8892" x2="36414" y2="22797"/>
                        <a14:foregroundMark x1="40370" y1="5982" x2="42969" y2="18876"/>
                        <a14:foregroundMark x1="44239" y1="66249" x2="46203" y2="73444"/>
                        <a14:foregroundMark x1="46203" y1="73444" x2="47618" y2="75263"/>
                        <a14:foregroundMark x1="48715" y1="94584" x2="47618" y2="87914"/>
                        <a14:foregroundMark x1="54173" y1="95554" x2="53971" y2="92765"/>
                        <a14:foregroundMark x1="47820" y1="96928" x2="48022" y2="94705"/>
                        <a14:backgroundMark x1="21629" y1="46807" x2="22899" y2="65158"/>
                        <a14:backgroundMark x1="67860" y1="73040" x2="76581" y2="81528"/>
                        <a14:backgroundMark x1="68467" y1="53597" x2="76956" y2="57842"/>
                        <a14:backgroundMark x1="76956" y1="57842" x2="85533" y2="66249"/>
                        <a14:backgroundMark x1="85533" y1="66249" x2="85533" y2="66249"/>
                        <a14:backgroundMark x1="67167" y1="52223" x2="75397" y2="52789"/>
                        <a14:backgroundMark x1="75108" y1="52102" x2="79382" y2="19038"/>
                        <a14:backgroundMark x1="48599" y1="11116" x2="47618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05035"/>
            <a:ext cx="6612800" cy="4724400"/>
          </a:xfrm>
          <a:prstGeom prst="rect">
            <a:avLst/>
          </a:prstGeom>
        </p:spPr>
      </p:pic>
      <p:pic>
        <p:nvPicPr>
          <p:cNvPr id="6" name="Picture 29">
            <a:extLst>
              <a:ext uri="{FF2B5EF4-FFF2-40B4-BE49-F238E27FC236}">
                <a16:creationId xmlns:a16="http://schemas.microsoft.com/office/drawing/2014/main" id="{4D417089-338A-E891-8A90-F5962F0FF7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3400" y="228600"/>
            <a:ext cx="5794991" cy="167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6FF283-71C8-4E8A-4341-E895E96CDE62}"/>
              </a:ext>
            </a:extLst>
          </p:cNvPr>
          <p:cNvSpPr txBox="1"/>
          <p:nvPr/>
        </p:nvSpPr>
        <p:spPr>
          <a:xfrm>
            <a:off x="-494950" y="304800"/>
            <a:ext cx="7581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Luyện</a:t>
            </a:r>
            <a:r>
              <a:rPr kumimoji="0" lang="en-US" sz="7200" b="0" i="0" u="none" strike="noStrike" kern="1200" cap="none" spc="0" normalizeH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đọc từ khó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000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uLnTx/>
              <a:uFillTx/>
              <a:latin typeface="SVN-Shintia Script" panose="02000804000000020003" pitchFamily="2" charset="0"/>
              <a:ea typeface="+mn-ea"/>
              <a:cs typeface="+mn-cs"/>
            </a:endParaRPr>
          </a:p>
        </p:txBody>
      </p:sp>
      <p:pic>
        <p:nvPicPr>
          <p:cNvPr id="8" name="Picture 24">
            <a:extLst>
              <a:ext uri="{FF2B5EF4-FFF2-40B4-BE49-F238E27FC236}">
                <a16:creationId xmlns:a16="http://schemas.microsoft.com/office/drawing/2014/main" id="{70578A5C-5DF7-7AEC-C47F-7C66277A95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62400" y="1905000"/>
            <a:ext cx="5248863" cy="2716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644A57-BC91-F70A-F1F7-917392134C09}"/>
              </a:ext>
            </a:extLst>
          </p:cNvPr>
          <p:cNvSpPr txBox="1"/>
          <p:nvPr/>
        </p:nvSpPr>
        <p:spPr>
          <a:xfrm>
            <a:off x="4308726" y="2532458"/>
            <a:ext cx="4355359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80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xanh xanh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4EFF1E-28B9-0312-D03D-E28B60985D7E}"/>
              </a:ext>
            </a:extLst>
          </p:cNvPr>
          <p:cNvSpPr/>
          <p:nvPr/>
        </p:nvSpPr>
        <p:spPr>
          <a:xfrm>
            <a:off x="186543" y="2362200"/>
            <a:ext cx="3528382" cy="1066799"/>
          </a:xfrm>
          <a:custGeom>
            <a:avLst/>
            <a:gdLst>
              <a:gd name="connsiteX0" fmla="*/ 0 w 3528382"/>
              <a:gd name="connsiteY0" fmla="*/ 177803 h 1066799"/>
              <a:gd name="connsiteX1" fmla="*/ 177803 w 3528382"/>
              <a:gd name="connsiteY1" fmla="*/ 0 h 1066799"/>
              <a:gd name="connsiteX2" fmla="*/ 3350579 w 3528382"/>
              <a:gd name="connsiteY2" fmla="*/ 0 h 1066799"/>
              <a:gd name="connsiteX3" fmla="*/ 3528382 w 3528382"/>
              <a:gd name="connsiteY3" fmla="*/ 177803 h 1066799"/>
              <a:gd name="connsiteX4" fmla="*/ 3528382 w 3528382"/>
              <a:gd name="connsiteY4" fmla="*/ 888996 h 1066799"/>
              <a:gd name="connsiteX5" fmla="*/ 3350579 w 3528382"/>
              <a:gd name="connsiteY5" fmla="*/ 1066799 h 1066799"/>
              <a:gd name="connsiteX6" fmla="*/ 177803 w 3528382"/>
              <a:gd name="connsiteY6" fmla="*/ 1066799 h 1066799"/>
              <a:gd name="connsiteX7" fmla="*/ 0 w 3528382"/>
              <a:gd name="connsiteY7" fmla="*/ 888996 h 1066799"/>
              <a:gd name="connsiteX8" fmla="*/ 0 w 3528382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8382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1322830" y="-87040"/>
                  <a:pt x="2863053" y="40489"/>
                  <a:pt x="3350579" y="0"/>
                </a:cubicBezTo>
                <a:cubicBezTo>
                  <a:pt x="3449828" y="-1919"/>
                  <a:pt x="3533057" y="91465"/>
                  <a:pt x="3528382" y="177803"/>
                </a:cubicBezTo>
                <a:cubicBezTo>
                  <a:pt x="3571277" y="275840"/>
                  <a:pt x="3499203" y="756921"/>
                  <a:pt x="3528382" y="888996"/>
                </a:cubicBezTo>
                <a:cubicBezTo>
                  <a:pt x="3534738" y="997230"/>
                  <a:pt x="3457673" y="1064399"/>
                  <a:pt x="3350579" y="1066799"/>
                </a:cubicBezTo>
                <a:cubicBezTo>
                  <a:pt x="2663680" y="897904"/>
                  <a:pt x="1537520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3528382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1274078" y="-38352"/>
                  <a:pt x="2781539" y="2127"/>
                  <a:pt x="3350579" y="0"/>
                </a:cubicBezTo>
                <a:cubicBezTo>
                  <a:pt x="3447506" y="-18919"/>
                  <a:pt x="3522862" y="87727"/>
                  <a:pt x="3528382" y="177803"/>
                </a:cubicBezTo>
                <a:cubicBezTo>
                  <a:pt x="3536004" y="374748"/>
                  <a:pt x="3514927" y="629551"/>
                  <a:pt x="3528382" y="888996"/>
                </a:cubicBezTo>
                <a:cubicBezTo>
                  <a:pt x="3520464" y="978856"/>
                  <a:pt x="3434726" y="1066796"/>
                  <a:pt x="3350579" y="1066799"/>
                </a:cubicBezTo>
                <a:cubicBezTo>
                  <a:pt x="2944591" y="977651"/>
                  <a:pt x="915246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giấy</a:t>
            </a:r>
          </a:p>
        </p:txBody>
      </p:sp>
      <p:pic>
        <p:nvPicPr>
          <p:cNvPr id="11" name="Picture 22">
            <a:extLst>
              <a:ext uri="{FF2B5EF4-FFF2-40B4-BE49-F238E27FC236}">
                <a16:creationId xmlns:a16="http://schemas.microsoft.com/office/drawing/2014/main" id="{0D9A428A-8856-C216-7411-E68F3D0ADC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022598" y="2029828"/>
            <a:ext cx="920857" cy="83491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7CC45E-5F51-646C-6882-AAAB118E68CE}"/>
              </a:ext>
            </a:extLst>
          </p:cNvPr>
          <p:cNvSpPr/>
          <p:nvPr/>
        </p:nvSpPr>
        <p:spPr>
          <a:xfrm>
            <a:off x="121969" y="3752670"/>
            <a:ext cx="3528382" cy="1066799"/>
          </a:xfrm>
          <a:custGeom>
            <a:avLst/>
            <a:gdLst>
              <a:gd name="connsiteX0" fmla="*/ 0 w 3528382"/>
              <a:gd name="connsiteY0" fmla="*/ 177803 h 1066799"/>
              <a:gd name="connsiteX1" fmla="*/ 177803 w 3528382"/>
              <a:gd name="connsiteY1" fmla="*/ 0 h 1066799"/>
              <a:gd name="connsiteX2" fmla="*/ 3350579 w 3528382"/>
              <a:gd name="connsiteY2" fmla="*/ 0 h 1066799"/>
              <a:gd name="connsiteX3" fmla="*/ 3528382 w 3528382"/>
              <a:gd name="connsiteY3" fmla="*/ 177803 h 1066799"/>
              <a:gd name="connsiteX4" fmla="*/ 3528382 w 3528382"/>
              <a:gd name="connsiteY4" fmla="*/ 888996 h 1066799"/>
              <a:gd name="connsiteX5" fmla="*/ 3350579 w 3528382"/>
              <a:gd name="connsiteY5" fmla="*/ 1066799 h 1066799"/>
              <a:gd name="connsiteX6" fmla="*/ 177803 w 3528382"/>
              <a:gd name="connsiteY6" fmla="*/ 1066799 h 1066799"/>
              <a:gd name="connsiteX7" fmla="*/ 0 w 3528382"/>
              <a:gd name="connsiteY7" fmla="*/ 888996 h 1066799"/>
              <a:gd name="connsiteX8" fmla="*/ 0 w 3528382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8382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1322830" y="-87040"/>
                  <a:pt x="2863053" y="40489"/>
                  <a:pt x="3350579" y="0"/>
                </a:cubicBezTo>
                <a:cubicBezTo>
                  <a:pt x="3449828" y="-1919"/>
                  <a:pt x="3533057" y="91465"/>
                  <a:pt x="3528382" y="177803"/>
                </a:cubicBezTo>
                <a:cubicBezTo>
                  <a:pt x="3571277" y="275840"/>
                  <a:pt x="3499203" y="756921"/>
                  <a:pt x="3528382" y="888996"/>
                </a:cubicBezTo>
                <a:cubicBezTo>
                  <a:pt x="3534738" y="997230"/>
                  <a:pt x="3457673" y="1064399"/>
                  <a:pt x="3350579" y="1066799"/>
                </a:cubicBezTo>
                <a:cubicBezTo>
                  <a:pt x="2663680" y="897904"/>
                  <a:pt x="1537520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3528382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1274078" y="-38352"/>
                  <a:pt x="2781539" y="2127"/>
                  <a:pt x="3350579" y="0"/>
                </a:cubicBezTo>
                <a:cubicBezTo>
                  <a:pt x="3447506" y="-18919"/>
                  <a:pt x="3522862" y="87727"/>
                  <a:pt x="3528382" y="177803"/>
                </a:cubicBezTo>
                <a:cubicBezTo>
                  <a:pt x="3536004" y="374748"/>
                  <a:pt x="3514927" y="629551"/>
                  <a:pt x="3528382" y="888996"/>
                </a:cubicBezTo>
                <a:cubicBezTo>
                  <a:pt x="3520464" y="978856"/>
                  <a:pt x="3434726" y="1066796"/>
                  <a:pt x="3350579" y="1066799"/>
                </a:cubicBezTo>
                <a:cubicBezTo>
                  <a:pt x="2944591" y="977651"/>
                  <a:pt x="915246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khỏe</a:t>
            </a:r>
          </a:p>
        </p:txBody>
      </p:sp>
      <p:pic>
        <p:nvPicPr>
          <p:cNvPr id="4" name="Picture 22">
            <a:extLst>
              <a:ext uri="{FF2B5EF4-FFF2-40B4-BE49-F238E27FC236}">
                <a16:creationId xmlns:a16="http://schemas.microsoft.com/office/drawing/2014/main" id="{FB05A7A4-9F1C-2471-DB7B-0C79D6FA5C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58024" y="3420298"/>
            <a:ext cx="920857" cy="83491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62A297A-1FDA-3927-42B1-EF0B72B62447}"/>
              </a:ext>
            </a:extLst>
          </p:cNvPr>
          <p:cNvSpPr/>
          <p:nvPr/>
        </p:nvSpPr>
        <p:spPr>
          <a:xfrm>
            <a:off x="91153" y="5112279"/>
            <a:ext cx="4328448" cy="1066799"/>
          </a:xfrm>
          <a:custGeom>
            <a:avLst/>
            <a:gdLst>
              <a:gd name="connsiteX0" fmla="*/ 0 w 4328448"/>
              <a:gd name="connsiteY0" fmla="*/ 177803 h 1066799"/>
              <a:gd name="connsiteX1" fmla="*/ 177803 w 4328448"/>
              <a:gd name="connsiteY1" fmla="*/ 0 h 1066799"/>
              <a:gd name="connsiteX2" fmla="*/ 4150645 w 4328448"/>
              <a:gd name="connsiteY2" fmla="*/ 0 h 1066799"/>
              <a:gd name="connsiteX3" fmla="*/ 4328448 w 4328448"/>
              <a:gd name="connsiteY3" fmla="*/ 177803 h 1066799"/>
              <a:gd name="connsiteX4" fmla="*/ 4328448 w 4328448"/>
              <a:gd name="connsiteY4" fmla="*/ 888996 h 1066799"/>
              <a:gd name="connsiteX5" fmla="*/ 4150645 w 4328448"/>
              <a:gd name="connsiteY5" fmla="*/ 1066799 h 1066799"/>
              <a:gd name="connsiteX6" fmla="*/ 177803 w 4328448"/>
              <a:gd name="connsiteY6" fmla="*/ 1066799 h 1066799"/>
              <a:gd name="connsiteX7" fmla="*/ 0 w 4328448"/>
              <a:gd name="connsiteY7" fmla="*/ 888996 h 1066799"/>
              <a:gd name="connsiteX8" fmla="*/ 0 w 4328448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28448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1153311" y="-87040"/>
                  <a:pt x="3384974" y="40489"/>
                  <a:pt x="4150645" y="0"/>
                </a:cubicBezTo>
                <a:cubicBezTo>
                  <a:pt x="4249894" y="-1919"/>
                  <a:pt x="4333123" y="91465"/>
                  <a:pt x="4328448" y="177803"/>
                </a:cubicBezTo>
                <a:cubicBezTo>
                  <a:pt x="4371343" y="275840"/>
                  <a:pt x="4299269" y="756921"/>
                  <a:pt x="4328448" y="888996"/>
                </a:cubicBezTo>
                <a:cubicBezTo>
                  <a:pt x="4334804" y="997230"/>
                  <a:pt x="4257739" y="1064399"/>
                  <a:pt x="4150645" y="1066799"/>
                </a:cubicBezTo>
                <a:cubicBezTo>
                  <a:pt x="2822326" y="897904"/>
                  <a:pt x="2131156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4328448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1823009" y="-38352"/>
                  <a:pt x="2732957" y="2127"/>
                  <a:pt x="4150645" y="0"/>
                </a:cubicBezTo>
                <a:cubicBezTo>
                  <a:pt x="4247572" y="-18919"/>
                  <a:pt x="4322928" y="87727"/>
                  <a:pt x="4328448" y="177803"/>
                </a:cubicBezTo>
                <a:cubicBezTo>
                  <a:pt x="4336070" y="374748"/>
                  <a:pt x="4314993" y="629551"/>
                  <a:pt x="4328448" y="888996"/>
                </a:cubicBezTo>
                <a:cubicBezTo>
                  <a:pt x="4320530" y="978856"/>
                  <a:pt x="4234792" y="1066796"/>
                  <a:pt x="4150645" y="1066799"/>
                </a:cubicBezTo>
                <a:cubicBezTo>
                  <a:pt x="2972502" y="977651"/>
                  <a:pt x="1365472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xanh xanh</a:t>
            </a:r>
          </a:p>
        </p:txBody>
      </p:sp>
      <p:pic>
        <p:nvPicPr>
          <p:cNvPr id="13" name="Picture 22">
            <a:extLst>
              <a:ext uri="{FF2B5EF4-FFF2-40B4-BE49-F238E27FC236}">
                <a16:creationId xmlns:a16="http://schemas.microsoft.com/office/drawing/2014/main" id="{637342AE-CB2D-3D46-FA65-430C8B1379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762795" y="4712408"/>
            <a:ext cx="920857" cy="83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280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DC3A25B2-90D5-0B77-1085-4FBC80194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3235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CE8D3672-B62D-96E9-90D4-BC691E370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42" b="96928" l="9934" r="89980">
                        <a14:foregroundMark x1="29656" y1="8892" x2="36414" y2="22797"/>
                        <a14:foregroundMark x1="40370" y1="5982" x2="42969" y2="18876"/>
                        <a14:foregroundMark x1="44239" y1="66249" x2="46203" y2="73444"/>
                        <a14:foregroundMark x1="46203" y1="73444" x2="47618" y2="75263"/>
                        <a14:foregroundMark x1="48715" y1="94584" x2="47618" y2="87914"/>
                        <a14:foregroundMark x1="54173" y1="95554" x2="53971" y2="92765"/>
                        <a14:foregroundMark x1="47820" y1="96928" x2="48022" y2="94705"/>
                        <a14:backgroundMark x1="21629" y1="46807" x2="22899" y2="65158"/>
                        <a14:backgroundMark x1="67860" y1="73040" x2="76581" y2="81528"/>
                        <a14:backgroundMark x1="68467" y1="53597" x2="76956" y2="57842"/>
                        <a14:backgroundMark x1="76956" y1="57842" x2="85533" y2="66249"/>
                        <a14:backgroundMark x1="85533" y1="66249" x2="85533" y2="66249"/>
                        <a14:backgroundMark x1="67167" y1="52223" x2="75397" y2="52789"/>
                        <a14:backgroundMark x1="75108" y1="52102" x2="79382" y2="19038"/>
                        <a14:backgroundMark x1="48599" y1="11116" x2="47618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05035"/>
            <a:ext cx="6612800" cy="4724400"/>
          </a:xfrm>
          <a:prstGeom prst="rect">
            <a:avLst/>
          </a:prstGeom>
        </p:spPr>
      </p:pic>
      <p:pic>
        <p:nvPicPr>
          <p:cNvPr id="6" name="Picture 29">
            <a:extLst>
              <a:ext uri="{FF2B5EF4-FFF2-40B4-BE49-F238E27FC236}">
                <a16:creationId xmlns:a16="http://schemas.microsoft.com/office/drawing/2014/main" id="{4D417089-338A-E891-8A90-F5962F0FF7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3400" y="228600"/>
            <a:ext cx="5794991" cy="167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6FF283-71C8-4E8A-4341-E895E96CDE62}"/>
              </a:ext>
            </a:extLst>
          </p:cNvPr>
          <p:cNvSpPr txBox="1"/>
          <p:nvPr/>
        </p:nvSpPr>
        <p:spPr>
          <a:xfrm>
            <a:off x="-494950" y="304800"/>
            <a:ext cx="7581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Luyện</a:t>
            </a:r>
            <a:r>
              <a:rPr kumimoji="0" lang="en-US" sz="7200" b="0" i="0" u="none" strike="noStrike" kern="1200" cap="none" spc="0" normalizeH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đọc từ khó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000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uLnTx/>
              <a:uFillTx/>
              <a:latin typeface="SVN-Shintia Script" panose="02000804000000020003" pitchFamily="2" charset="0"/>
              <a:ea typeface="+mn-ea"/>
              <a:cs typeface="+mn-cs"/>
            </a:endParaRPr>
          </a:p>
        </p:txBody>
      </p:sp>
      <p:pic>
        <p:nvPicPr>
          <p:cNvPr id="8" name="Picture 24">
            <a:extLst>
              <a:ext uri="{FF2B5EF4-FFF2-40B4-BE49-F238E27FC236}">
                <a16:creationId xmlns:a16="http://schemas.microsoft.com/office/drawing/2014/main" id="{70578A5C-5DF7-7AEC-C47F-7C66277A95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62400" y="1905000"/>
            <a:ext cx="5248863" cy="2716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644A57-BC91-F70A-F1F7-917392134C09}"/>
              </a:ext>
            </a:extLst>
          </p:cNvPr>
          <p:cNvSpPr txBox="1"/>
          <p:nvPr/>
        </p:nvSpPr>
        <p:spPr>
          <a:xfrm>
            <a:off x="5171911" y="2029828"/>
            <a:ext cx="2628989" cy="212365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38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4EFF1E-28B9-0312-D03D-E28B60985D7E}"/>
              </a:ext>
            </a:extLst>
          </p:cNvPr>
          <p:cNvSpPr/>
          <p:nvPr/>
        </p:nvSpPr>
        <p:spPr>
          <a:xfrm>
            <a:off x="186543" y="2362200"/>
            <a:ext cx="3528382" cy="1066799"/>
          </a:xfrm>
          <a:custGeom>
            <a:avLst/>
            <a:gdLst>
              <a:gd name="connsiteX0" fmla="*/ 0 w 3528382"/>
              <a:gd name="connsiteY0" fmla="*/ 177803 h 1066799"/>
              <a:gd name="connsiteX1" fmla="*/ 177803 w 3528382"/>
              <a:gd name="connsiteY1" fmla="*/ 0 h 1066799"/>
              <a:gd name="connsiteX2" fmla="*/ 3350579 w 3528382"/>
              <a:gd name="connsiteY2" fmla="*/ 0 h 1066799"/>
              <a:gd name="connsiteX3" fmla="*/ 3528382 w 3528382"/>
              <a:gd name="connsiteY3" fmla="*/ 177803 h 1066799"/>
              <a:gd name="connsiteX4" fmla="*/ 3528382 w 3528382"/>
              <a:gd name="connsiteY4" fmla="*/ 888996 h 1066799"/>
              <a:gd name="connsiteX5" fmla="*/ 3350579 w 3528382"/>
              <a:gd name="connsiteY5" fmla="*/ 1066799 h 1066799"/>
              <a:gd name="connsiteX6" fmla="*/ 177803 w 3528382"/>
              <a:gd name="connsiteY6" fmla="*/ 1066799 h 1066799"/>
              <a:gd name="connsiteX7" fmla="*/ 0 w 3528382"/>
              <a:gd name="connsiteY7" fmla="*/ 888996 h 1066799"/>
              <a:gd name="connsiteX8" fmla="*/ 0 w 3528382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8382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1322830" y="-87040"/>
                  <a:pt x="2863053" y="40489"/>
                  <a:pt x="3350579" y="0"/>
                </a:cubicBezTo>
                <a:cubicBezTo>
                  <a:pt x="3449828" y="-1919"/>
                  <a:pt x="3533057" y="91465"/>
                  <a:pt x="3528382" y="177803"/>
                </a:cubicBezTo>
                <a:cubicBezTo>
                  <a:pt x="3571277" y="275840"/>
                  <a:pt x="3499203" y="756921"/>
                  <a:pt x="3528382" y="888996"/>
                </a:cubicBezTo>
                <a:cubicBezTo>
                  <a:pt x="3534738" y="997230"/>
                  <a:pt x="3457673" y="1064399"/>
                  <a:pt x="3350579" y="1066799"/>
                </a:cubicBezTo>
                <a:cubicBezTo>
                  <a:pt x="2663680" y="897904"/>
                  <a:pt x="1537520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3528382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1274078" y="-38352"/>
                  <a:pt x="2781539" y="2127"/>
                  <a:pt x="3350579" y="0"/>
                </a:cubicBezTo>
                <a:cubicBezTo>
                  <a:pt x="3447506" y="-18919"/>
                  <a:pt x="3522862" y="87727"/>
                  <a:pt x="3528382" y="177803"/>
                </a:cubicBezTo>
                <a:cubicBezTo>
                  <a:pt x="3536004" y="374748"/>
                  <a:pt x="3514927" y="629551"/>
                  <a:pt x="3528382" y="888996"/>
                </a:cubicBezTo>
                <a:cubicBezTo>
                  <a:pt x="3520464" y="978856"/>
                  <a:pt x="3434726" y="1066796"/>
                  <a:pt x="3350579" y="1066799"/>
                </a:cubicBezTo>
                <a:cubicBezTo>
                  <a:pt x="2944591" y="977651"/>
                  <a:pt x="915246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giấy</a:t>
            </a:r>
          </a:p>
        </p:txBody>
      </p:sp>
      <p:pic>
        <p:nvPicPr>
          <p:cNvPr id="11" name="Picture 22">
            <a:extLst>
              <a:ext uri="{FF2B5EF4-FFF2-40B4-BE49-F238E27FC236}">
                <a16:creationId xmlns:a16="http://schemas.microsoft.com/office/drawing/2014/main" id="{0D9A428A-8856-C216-7411-E68F3D0ADC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022598" y="2029828"/>
            <a:ext cx="920857" cy="83491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7CC45E-5F51-646C-6882-AAAB118E68CE}"/>
              </a:ext>
            </a:extLst>
          </p:cNvPr>
          <p:cNvSpPr/>
          <p:nvPr/>
        </p:nvSpPr>
        <p:spPr>
          <a:xfrm>
            <a:off x="121969" y="3752670"/>
            <a:ext cx="3528382" cy="1066799"/>
          </a:xfrm>
          <a:custGeom>
            <a:avLst/>
            <a:gdLst>
              <a:gd name="connsiteX0" fmla="*/ 0 w 3528382"/>
              <a:gd name="connsiteY0" fmla="*/ 177803 h 1066799"/>
              <a:gd name="connsiteX1" fmla="*/ 177803 w 3528382"/>
              <a:gd name="connsiteY1" fmla="*/ 0 h 1066799"/>
              <a:gd name="connsiteX2" fmla="*/ 3350579 w 3528382"/>
              <a:gd name="connsiteY2" fmla="*/ 0 h 1066799"/>
              <a:gd name="connsiteX3" fmla="*/ 3528382 w 3528382"/>
              <a:gd name="connsiteY3" fmla="*/ 177803 h 1066799"/>
              <a:gd name="connsiteX4" fmla="*/ 3528382 w 3528382"/>
              <a:gd name="connsiteY4" fmla="*/ 888996 h 1066799"/>
              <a:gd name="connsiteX5" fmla="*/ 3350579 w 3528382"/>
              <a:gd name="connsiteY5" fmla="*/ 1066799 h 1066799"/>
              <a:gd name="connsiteX6" fmla="*/ 177803 w 3528382"/>
              <a:gd name="connsiteY6" fmla="*/ 1066799 h 1066799"/>
              <a:gd name="connsiteX7" fmla="*/ 0 w 3528382"/>
              <a:gd name="connsiteY7" fmla="*/ 888996 h 1066799"/>
              <a:gd name="connsiteX8" fmla="*/ 0 w 3528382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8382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1322830" y="-87040"/>
                  <a:pt x="2863053" y="40489"/>
                  <a:pt x="3350579" y="0"/>
                </a:cubicBezTo>
                <a:cubicBezTo>
                  <a:pt x="3449828" y="-1919"/>
                  <a:pt x="3533057" y="91465"/>
                  <a:pt x="3528382" y="177803"/>
                </a:cubicBezTo>
                <a:cubicBezTo>
                  <a:pt x="3571277" y="275840"/>
                  <a:pt x="3499203" y="756921"/>
                  <a:pt x="3528382" y="888996"/>
                </a:cubicBezTo>
                <a:cubicBezTo>
                  <a:pt x="3534738" y="997230"/>
                  <a:pt x="3457673" y="1064399"/>
                  <a:pt x="3350579" y="1066799"/>
                </a:cubicBezTo>
                <a:cubicBezTo>
                  <a:pt x="2663680" y="897904"/>
                  <a:pt x="1537520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3528382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1274078" y="-38352"/>
                  <a:pt x="2781539" y="2127"/>
                  <a:pt x="3350579" y="0"/>
                </a:cubicBezTo>
                <a:cubicBezTo>
                  <a:pt x="3447506" y="-18919"/>
                  <a:pt x="3522862" y="87727"/>
                  <a:pt x="3528382" y="177803"/>
                </a:cubicBezTo>
                <a:cubicBezTo>
                  <a:pt x="3536004" y="374748"/>
                  <a:pt x="3514927" y="629551"/>
                  <a:pt x="3528382" y="888996"/>
                </a:cubicBezTo>
                <a:cubicBezTo>
                  <a:pt x="3520464" y="978856"/>
                  <a:pt x="3434726" y="1066796"/>
                  <a:pt x="3350579" y="1066799"/>
                </a:cubicBezTo>
                <a:cubicBezTo>
                  <a:pt x="2944591" y="977651"/>
                  <a:pt x="915246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khỏe</a:t>
            </a:r>
          </a:p>
        </p:txBody>
      </p:sp>
      <p:pic>
        <p:nvPicPr>
          <p:cNvPr id="4" name="Picture 22">
            <a:extLst>
              <a:ext uri="{FF2B5EF4-FFF2-40B4-BE49-F238E27FC236}">
                <a16:creationId xmlns:a16="http://schemas.microsoft.com/office/drawing/2014/main" id="{FB05A7A4-9F1C-2471-DB7B-0C79D6FA5C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58024" y="3420298"/>
            <a:ext cx="920857" cy="83491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62A297A-1FDA-3927-42B1-EF0B72B62447}"/>
              </a:ext>
            </a:extLst>
          </p:cNvPr>
          <p:cNvSpPr/>
          <p:nvPr/>
        </p:nvSpPr>
        <p:spPr>
          <a:xfrm>
            <a:off x="91153" y="5112279"/>
            <a:ext cx="4328448" cy="1066799"/>
          </a:xfrm>
          <a:custGeom>
            <a:avLst/>
            <a:gdLst>
              <a:gd name="connsiteX0" fmla="*/ 0 w 4328448"/>
              <a:gd name="connsiteY0" fmla="*/ 177803 h 1066799"/>
              <a:gd name="connsiteX1" fmla="*/ 177803 w 4328448"/>
              <a:gd name="connsiteY1" fmla="*/ 0 h 1066799"/>
              <a:gd name="connsiteX2" fmla="*/ 4150645 w 4328448"/>
              <a:gd name="connsiteY2" fmla="*/ 0 h 1066799"/>
              <a:gd name="connsiteX3" fmla="*/ 4328448 w 4328448"/>
              <a:gd name="connsiteY3" fmla="*/ 177803 h 1066799"/>
              <a:gd name="connsiteX4" fmla="*/ 4328448 w 4328448"/>
              <a:gd name="connsiteY4" fmla="*/ 888996 h 1066799"/>
              <a:gd name="connsiteX5" fmla="*/ 4150645 w 4328448"/>
              <a:gd name="connsiteY5" fmla="*/ 1066799 h 1066799"/>
              <a:gd name="connsiteX6" fmla="*/ 177803 w 4328448"/>
              <a:gd name="connsiteY6" fmla="*/ 1066799 h 1066799"/>
              <a:gd name="connsiteX7" fmla="*/ 0 w 4328448"/>
              <a:gd name="connsiteY7" fmla="*/ 888996 h 1066799"/>
              <a:gd name="connsiteX8" fmla="*/ 0 w 4328448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28448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1153311" y="-87040"/>
                  <a:pt x="3384974" y="40489"/>
                  <a:pt x="4150645" y="0"/>
                </a:cubicBezTo>
                <a:cubicBezTo>
                  <a:pt x="4249894" y="-1919"/>
                  <a:pt x="4333123" y="91465"/>
                  <a:pt x="4328448" y="177803"/>
                </a:cubicBezTo>
                <a:cubicBezTo>
                  <a:pt x="4371343" y="275840"/>
                  <a:pt x="4299269" y="756921"/>
                  <a:pt x="4328448" y="888996"/>
                </a:cubicBezTo>
                <a:cubicBezTo>
                  <a:pt x="4334804" y="997230"/>
                  <a:pt x="4257739" y="1064399"/>
                  <a:pt x="4150645" y="1066799"/>
                </a:cubicBezTo>
                <a:cubicBezTo>
                  <a:pt x="2822326" y="897904"/>
                  <a:pt x="2131156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4328448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1823009" y="-38352"/>
                  <a:pt x="2732957" y="2127"/>
                  <a:pt x="4150645" y="0"/>
                </a:cubicBezTo>
                <a:cubicBezTo>
                  <a:pt x="4247572" y="-18919"/>
                  <a:pt x="4322928" y="87727"/>
                  <a:pt x="4328448" y="177803"/>
                </a:cubicBezTo>
                <a:cubicBezTo>
                  <a:pt x="4336070" y="374748"/>
                  <a:pt x="4314993" y="629551"/>
                  <a:pt x="4328448" y="888996"/>
                </a:cubicBezTo>
                <a:cubicBezTo>
                  <a:pt x="4320530" y="978856"/>
                  <a:pt x="4234792" y="1066796"/>
                  <a:pt x="4150645" y="1066799"/>
                </a:cubicBezTo>
                <a:cubicBezTo>
                  <a:pt x="2972502" y="977651"/>
                  <a:pt x="1365472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xanh xanh</a:t>
            </a:r>
          </a:p>
        </p:txBody>
      </p:sp>
      <p:pic>
        <p:nvPicPr>
          <p:cNvPr id="13" name="Picture 22">
            <a:extLst>
              <a:ext uri="{FF2B5EF4-FFF2-40B4-BE49-F238E27FC236}">
                <a16:creationId xmlns:a16="http://schemas.microsoft.com/office/drawing/2014/main" id="{637342AE-CB2D-3D46-FA65-430C8B1379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762795" y="4712408"/>
            <a:ext cx="920857" cy="83491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5362398-62BE-E9FA-0450-6FB0FCFA0A9D}"/>
              </a:ext>
            </a:extLst>
          </p:cNvPr>
          <p:cNvSpPr/>
          <p:nvPr/>
        </p:nvSpPr>
        <p:spPr>
          <a:xfrm>
            <a:off x="4724401" y="5136179"/>
            <a:ext cx="2254940" cy="1066799"/>
          </a:xfrm>
          <a:custGeom>
            <a:avLst/>
            <a:gdLst>
              <a:gd name="connsiteX0" fmla="*/ 0 w 2254940"/>
              <a:gd name="connsiteY0" fmla="*/ 177803 h 1066799"/>
              <a:gd name="connsiteX1" fmla="*/ 177803 w 2254940"/>
              <a:gd name="connsiteY1" fmla="*/ 0 h 1066799"/>
              <a:gd name="connsiteX2" fmla="*/ 2077137 w 2254940"/>
              <a:gd name="connsiteY2" fmla="*/ 0 h 1066799"/>
              <a:gd name="connsiteX3" fmla="*/ 2254940 w 2254940"/>
              <a:gd name="connsiteY3" fmla="*/ 177803 h 1066799"/>
              <a:gd name="connsiteX4" fmla="*/ 2254940 w 2254940"/>
              <a:gd name="connsiteY4" fmla="*/ 888996 h 1066799"/>
              <a:gd name="connsiteX5" fmla="*/ 2077137 w 2254940"/>
              <a:gd name="connsiteY5" fmla="*/ 1066799 h 1066799"/>
              <a:gd name="connsiteX6" fmla="*/ 177803 w 2254940"/>
              <a:gd name="connsiteY6" fmla="*/ 1066799 h 1066799"/>
              <a:gd name="connsiteX7" fmla="*/ 0 w 2254940"/>
              <a:gd name="connsiteY7" fmla="*/ 888996 h 1066799"/>
              <a:gd name="connsiteX8" fmla="*/ 0 w 2254940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4940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452909" y="-87040"/>
                  <a:pt x="1427702" y="40489"/>
                  <a:pt x="2077137" y="0"/>
                </a:cubicBezTo>
                <a:cubicBezTo>
                  <a:pt x="2176386" y="-1919"/>
                  <a:pt x="2259615" y="91465"/>
                  <a:pt x="2254940" y="177803"/>
                </a:cubicBezTo>
                <a:cubicBezTo>
                  <a:pt x="2297835" y="275840"/>
                  <a:pt x="2225761" y="756921"/>
                  <a:pt x="2254940" y="888996"/>
                </a:cubicBezTo>
                <a:cubicBezTo>
                  <a:pt x="2261296" y="997230"/>
                  <a:pt x="2184231" y="1064399"/>
                  <a:pt x="2077137" y="1066799"/>
                </a:cubicBezTo>
                <a:cubicBezTo>
                  <a:pt x="1416755" y="897904"/>
                  <a:pt x="835925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2254940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755672" y="-38352"/>
                  <a:pt x="1246339" y="2127"/>
                  <a:pt x="2077137" y="0"/>
                </a:cubicBezTo>
                <a:cubicBezTo>
                  <a:pt x="2174064" y="-18919"/>
                  <a:pt x="2249420" y="87727"/>
                  <a:pt x="2254940" y="177803"/>
                </a:cubicBezTo>
                <a:cubicBezTo>
                  <a:pt x="2262562" y="374748"/>
                  <a:pt x="2241485" y="629551"/>
                  <a:pt x="2254940" y="888996"/>
                </a:cubicBezTo>
                <a:cubicBezTo>
                  <a:pt x="2247022" y="978856"/>
                  <a:pt x="2161284" y="1066796"/>
                  <a:pt x="2077137" y="1066799"/>
                </a:cubicBezTo>
                <a:cubicBezTo>
                  <a:pt x="1526894" y="977651"/>
                  <a:pt x="1075847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bay</a:t>
            </a:r>
          </a:p>
        </p:txBody>
      </p:sp>
      <p:pic>
        <p:nvPicPr>
          <p:cNvPr id="15" name="Picture 22">
            <a:extLst>
              <a:ext uri="{FF2B5EF4-FFF2-40B4-BE49-F238E27FC236}">
                <a16:creationId xmlns:a16="http://schemas.microsoft.com/office/drawing/2014/main" id="{A009CC22-E551-6646-96A9-D6EE7FB6FC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401136" y="4746115"/>
            <a:ext cx="920857" cy="83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262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DC3A25B2-90D5-0B77-1085-4FBC80194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3235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CE8D3672-B62D-96E9-90D4-BC691E370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42" b="96928" l="9934" r="89980">
                        <a14:foregroundMark x1="29656" y1="8892" x2="36414" y2="22797"/>
                        <a14:foregroundMark x1="40370" y1="5982" x2="42969" y2="18876"/>
                        <a14:foregroundMark x1="44239" y1="66249" x2="46203" y2="73444"/>
                        <a14:foregroundMark x1="46203" y1="73444" x2="47618" y2="75263"/>
                        <a14:foregroundMark x1="48715" y1="94584" x2="47618" y2="87914"/>
                        <a14:foregroundMark x1="54173" y1="95554" x2="53971" y2="92765"/>
                        <a14:foregroundMark x1="47820" y1="96928" x2="48022" y2="94705"/>
                        <a14:backgroundMark x1="21629" y1="46807" x2="22899" y2="65158"/>
                        <a14:backgroundMark x1="67860" y1="73040" x2="76581" y2="81528"/>
                        <a14:backgroundMark x1="68467" y1="53597" x2="76956" y2="57842"/>
                        <a14:backgroundMark x1="76956" y1="57842" x2="85533" y2="66249"/>
                        <a14:backgroundMark x1="85533" y1="66249" x2="85533" y2="66249"/>
                        <a14:backgroundMark x1="67167" y1="52223" x2="75397" y2="52789"/>
                        <a14:backgroundMark x1="75108" y1="52102" x2="79382" y2="19038"/>
                        <a14:backgroundMark x1="48599" y1="11116" x2="47618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05035"/>
            <a:ext cx="6612800" cy="4724400"/>
          </a:xfrm>
          <a:prstGeom prst="rect">
            <a:avLst/>
          </a:prstGeom>
        </p:spPr>
      </p:pic>
      <p:pic>
        <p:nvPicPr>
          <p:cNvPr id="6" name="Picture 29">
            <a:extLst>
              <a:ext uri="{FF2B5EF4-FFF2-40B4-BE49-F238E27FC236}">
                <a16:creationId xmlns:a16="http://schemas.microsoft.com/office/drawing/2014/main" id="{4D417089-338A-E891-8A90-F5962F0FF7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3400" y="228600"/>
            <a:ext cx="5794991" cy="167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6FF283-71C8-4E8A-4341-E895E96CDE62}"/>
              </a:ext>
            </a:extLst>
          </p:cNvPr>
          <p:cNvSpPr txBox="1"/>
          <p:nvPr/>
        </p:nvSpPr>
        <p:spPr>
          <a:xfrm>
            <a:off x="-494950" y="304800"/>
            <a:ext cx="7581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Luyện</a:t>
            </a:r>
            <a:r>
              <a:rPr kumimoji="0" lang="en-US" sz="7200" b="0" i="0" u="none" strike="noStrike" kern="1200" cap="none" spc="0" normalizeH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đọc từ khó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000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uLnTx/>
              <a:uFillTx/>
              <a:latin typeface="SVN-Shintia Script" panose="02000804000000020003" pitchFamily="2" charset="0"/>
              <a:ea typeface="+mn-ea"/>
              <a:cs typeface="+mn-cs"/>
            </a:endParaRPr>
          </a:p>
        </p:txBody>
      </p:sp>
      <p:pic>
        <p:nvPicPr>
          <p:cNvPr id="8" name="Picture 24">
            <a:extLst>
              <a:ext uri="{FF2B5EF4-FFF2-40B4-BE49-F238E27FC236}">
                <a16:creationId xmlns:a16="http://schemas.microsoft.com/office/drawing/2014/main" id="{70578A5C-5DF7-7AEC-C47F-7C66277A95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62400" y="1905000"/>
            <a:ext cx="5248863" cy="2716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644A57-BC91-F70A-F1F7-917392134C09}"/>
              </a:ext>
            </a:extLst>
          </p:cNvPr>
          <p:cNvSpPr txBox="1"/>
          <p:nvPr/>
        </p:nvSpPr>
        <p:spPr>
          <a:xfrm>
            <a:off x="5171911" y="2029828"/>
            <a:ext cx="2161682" cy="212365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38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rơi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4EFF1E-28B9-0312-D03D-E28B60985D7E}"/>
              </a:ext>
            </a:extLst>
          </p:cNvPr>
          <p:cNvSpPr/>
          <p:nvPr/>
        </p:nvSpPr>
        <p:spPr>
          <a:xfrm>
            <a:off x="186543" y="2362200"/>
            <a:ext cx="3528382" cy="1066799"/>
          </a:xfrm>
          <a:custGeom>
            <a:avLst/>
            <a:gdLst>
              <a:gd name="connsiteX0" fmla="*/ 0 w 3528382"/>
              <a:gd name="connsiteY0" fmla="*/ 177803 h 1066799"/>
              <a:gd name="connsiteX1" fmla="*/ 177803 w 3528382"/>
              <a:gd name="connsiteY1" fmla="*/ 0 h 1066799"/>
              <a:gd name="connsiteX2" fmla="*/ 3350579 w 3528382"/>
              <a:gd name="connsiteY2" fmla="*/ 0 h 1066799"/>
              <a:gd name="connsiteX3" fmla="*/ 3528382 w 3528382"/>
              <a:gd name="connsiteY3" fmla="*/ 177803 h 1066799"/>
              <a:gd name="connsiteX4" fmla="*/ 3528382 w 3528382"/>
              <a:gd name="connsiteY4" fmla="*/ 888996 h 1066799"/>
              <a:gd name="connsiteX5" fmla="*/ 3350579 w 3528382"/>
              <a:gd name="connsiteY5" fmla="*/ 1066799 h 1066799"/>
              <a:gd name="connsiteX6" fmla="*/ 177803 w 3528382"/>
              <a:gd name="connsiteY6" fmla="*/ 1066799 h 1066799"/>
              <a:gd name="connsiteX7" fmla="*/ 0 w 3528382"/>
              <a:gd name="connsiteY7" fmla="*/ 888996 h 1066799"/>
              <a:gd name="connsiteX8" fmla="*/ 0 w 3528382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8382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1322830" y="-87040"/>
                  <a:pt x="2863053" y="40489"/>
                  <a:pt x="3350579" y="0"/>
                </a:cubicBezTo>
                <a:cubicBezTo>
                  <a:pt x="3449828" y="-1919"/>
                  <a:pt x="3533057" y="91465"/>
                  <a:pt x="3528382" y="177803"/>
                </a:cubicBezTo>
                <a:cubicBezTo>
                  <a:pt x="3571277" y="275840"/>
                  <a:pt x="3499203" y="756921"/>
                  <a:pt x="3528382" y="888996"/>
                </a:cubicBezTo>
                <a:cubicBezTo>
                  <a:pt x="3534738" y="997230"/>
                  <a:pt x="3457673" y="1064399"/>
                  <a:pt x="3350579" y="1066799"/>
                </a:cubicBezTo>
                <a:cubicBezTo>
                  <a:pt x="2663680" y="897904"/>
                  <a:pt x="1537520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3528382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1274078" y="-38352"/>
                  <a:pt x="2781539" y="2127"/>
                  <a:pt x="3350579" y="0"/>
                </a:cubicBezTo>
                <a:cubicBezTo>
                  <a:pt x="3447506" y="-18919"/>
                  <a:pt x="3522862" y="87727"/>
                  <a:pt x="3528382" y="177803"/>
                </a:cubicBezTo>
                <a:cubicBezTo>
                  <a:pt x="3536004" y="374748"/>
                  <a:pt x="3514927" y="629551"/>
                  <a:pt x="3528382" y="888996"/>
                </a:cubicBezTo>
                <a:cubicBezTo>
                  <a:pt x="3520464" y="978856"/>
                  <a:pt x="3434726" y="1066796"/>
                  <a:pt x="3350579" y="1066799"/>
                </a:cubicBezTo>
                <a:cubicBezTo>
                  <a:pt x="2944591" y="977651"/>
                  <a:pt x="915246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giấy</a:t>
            </a:r>
          </a:p>
        </p:txBody>
      </p:sp>
      <p:pic>
        <p:nvPicPr>
          <p:cNvPr id="11" name="Picture 22">
            <a:extLst>
              <a:ext uri="{FF2B5EF4-FFF2-40B4-BE49-F238E27FC236}">
                <a16:creationId xmlns:a16="http://schemas.microsoft.com/office/drawing/2014/main" id="{0D9A428A-8856-C216-7411-E68F3D0ADC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022598" y="2029828"/>
            <a:ext cx="920857" cy="83491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7CC45E-5F51-646C-6882-AAAB118E68CE}"/>
              </a:ext>
            </a:extLst>
          </p:cNvPr>
          <p:cNvSpPr/>
          <p:nvPr/>
        </p:nvSpPr>
        <p:spPr>
          <a:xfrm>
            <a:off x="121969" y="3752670"/>
            <a:ext cx="3528382" cy="1066799"/>
          </a:xfrm>
          <a:custGeom>
            <a:avLst/>
            <a:gdLst>
              <a:gd name="connsiteX0" fmla="*/ 0 w 3528382"/>
              <a:gd name="connsiteY0" fmla="*/ 177803 h 1066799"/>
              <a:gd name="connsiteX1" fmla="*/ 177803 w 3528382"/>
              <a:gd name="connsiteY1" fmla="*/ 0 h 1066799"/>
              <a:gd name="connsiteX2" fmla="*/ 3350579 w 3528382"/>
              <a:gd name="connsiteY2" fmla="*/ 0 h 1066799"/>
              <a:gd name="connsiteX3" fmla="*/ 3528382 w 3528382"/>
              <a:gd name="connsiteY3" fmla="*/ 177803 h 1066799"/>
              <a:gd name="connsiteX4" fmla="*/ 3528382 w 3528382"/>
              <a:gd name="connsiteY4" fmla="*/ 888996 h 1066799"/>
              <a:gd name="connsiteX5" fmla="*/ 3350579 w 3528382"/>
              <a:gd name="connsiteY5" fmla="*/ 1066799 h 1066799"/>
              <a:gd name="connsiteX6" fmla="*/ 177803 w 3528382"/>
              <a:gd name="connsiteY6" fmla="*/ 1066799 h 1066799"/>
              <a:gd name="connsiteX7" fmla="*/ 0 w 3528382"/>
              <a:gd name="connsiteY7" fmla="*/ 888996 h 1066799"/>
              <a:gd name="connsiteX8" fmla="*/ 0 w 3528382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8382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1322830" y="-87040"/>
                  <a:pt x="2863053" y="40489"/>
                  <a:pt x="3350579" y="0"/>
                </a:cubicBezTo>
                <a:cubicBezTo>
                  <a:pt x="3449828" y="-1919"/>
                  <a:pt x="3533057" y="91465"/>
                  <a:pt x="3528382" y="177803"/>
                </a:cubicBezTo>
                <a:cubicBezTo>
                  <a:pt x="3571277" y="275840"/>
                  <a:pt x="3499203" y="756921"/>
                  <a:pt x="3528382" y="888996"/>
                </a:cubicBezTo>
                <a:cubicBezTo>
                  <a:pt x="3534738" y="997230"/>
                  <a:pt x="3457673" y="1064399"/>
                  <a:pt x="3350579" y="1066799"/>
                </a:cubicBezTo>
                <a:cubicBezTo>
                  <a:pt x="2663680" y="897904"/>
                  <a:pt x="1537520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3528382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1274078" y="-38352"/>
                  <a:pt x="2781539" y="2127"/>
                  <a:pt x="3350579" y="0"/>
                </a:cubicBezTo>
                <a:cubicBezTo>
                  <a:pt x="3447506" y="-18919"/>
                  <a:pt x="3522862" y="87727"/>
                  <a:pt x="3528382" y="177803"/>
                </a:cubicBezTo>
                <a:cubicBezTo>
                  <a:pt x="3536004" y="374748"/>
                  <a:pt x="3514927" y="629551"/>
                  <a:pt x="3528382" y="888996"/>
                </a:cubicBezTo>
                <a:cubicBezTo>
                  <a:pt x="3520464" y="978856"/>
                  <a:pt x="3434726" y="1066796"/>
                  <a:pt x="3350579" y="1066799"/>
                </a:cubicBezTo>
                <a:cubicBezTo>
                  <a:pt x="2944591" y="977651"/>
                  <a:pt x="915246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khỏe</a:t>
            </a:r>
          </a:p>
        </p:txBody>
      </p:sp>
      <p:pic>
        <p:nvPicPr>
          <p:cNvPr id="4" name="Picture 22">
            <a:extLst>
              <a:ext uri="{FF2B5EF4-FFF2-40B4-BE49-F238E27FC236}">
                <a16:creationId xmlns:a16="http://schemas.microsoft.com/office/drawing/2014/main" id="{FB05A7A4-9F1C-2471-DB7B-0C79D6FA5C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58024" y="3420298"/>
            <a:ext cx="920857" cy="83491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62A297A-1FDA-3927-42B1-EF0B72B62447}"/>
              </a:ext>
            </a:extLst>
          </p:cNvPr>
          <p:cNvSpPr/>
          <p:nvPr/>
        </p:nvSpPr>
        <p:spPr>
          <a:xfrm>
            <a:off x="91153" y="5112279"/>
            <a:ext cx="4328448" cy="1066799"/>
          </a:xfrm>
          <a:custGeom>
            <a:avLst/>
            <a:gdLst>
              <a:gd name="connsiteX0" fmla="*/ 0 w 4328448"/>
              <a:gd name="connsiteY0" fmla="*/ 177803 h 1066799"/>
              <a:gd name="connsiteX1" fmla="*/ 177803 w 4328448"/>
              <a:gd name="connsiteY1" fmla="*/ 0 h 1066799"/>
              <a:gd name="connsiteX2" fmla="*/ 4150645 w 4328448"/>
              <a:gd name="connsiteY2" fmla="*/ 0 h 1066799"/>
              <a:gd name="connsiteX3" fmla="*/ 4328448 w 4328448"/>
              <a:gd name="connsiteY3" fmla="*/ 177803 h 1066799"/>
              <a:gd name="connsiteX4" fmla="*/ 4328448 w 4328448"/>
              <a:gd name="connsiteY4" fmla="*/ 888996 h 1066799"/>
              <a:gd name="connsiteX5" fmla="*/ 4150645 w 4328448"/>
              <a:gd name="connsiteY5" fmla="*/ 1066799 h 1066799"/>
              <a:gd name="connsiteX6" fmla="*/ 177803 w 4328448"/>
              <a:gd name="connsiteY6" fmla="*/ 1066799 h 1066799"/>
              <a:gd name="connsiteX7" fmla="*/ 0 w 4328448"/>
              <a:gd name="connsiteY7" fmla="*/ 888996 h 1066799"/>
              <a:gd name="connsiteX8" fmla="*/ 0 w 4328448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28448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1153311" y="-87040"/>
                  <a:pt x="3384974" y="40489"/>
                  <a:pt x="4150645" y="0"/>
                </a:cubicBezTo>
                <a:cubicBezTo>
                  <a:pt x="4249894" y="-1919"/>
                  <a:pt x="4333123" y="91465"/>
                  <a:pt x="4328448" y="177803"/>
                </a:cubicBezTo>
                <a:cubicBezTo>
                  <a:pt x="4371343" y="275840"/>
                  <a:pt x="4299269" y="756921"/>
                  <a:pt x="4328448" y="888996"/>
                </a:cubicBezTo>
                <a:cubicBezTo>
                  <a:pt x="4334804" y="997230"/>
                  <a:pt x="4257739" y="1064399"/>
                  <a:pt x="4150645" y="1066799"/>
                </a:cubicBezTo>
                <a:cubicBezTo>
                  <a:pt x="2822326" y="897904"/>
                  <a:pt x="2131156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4328448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1823009" y="-38352"/>
                  <a:pt x="2732957" y="2127"/>
                  <a:pt x="4150645" y="0"/>
                </a:cubicBezTo>
                <a:cubicBezTo>
                  <a:pt x="4247572" y="-18919"/>
                  <a:pt x="4322928" y="87727"/>
                  <a:pt x="4328448" y="177803"/>
                </a:cubicBezTo>
                <a:cubicBezTo>
                  <a:pt x="4336070" y="374748"/>
                  <a:pt x="4314993" y="629551"/>
                  <a:pt x="4328448" y="888996"/>
                </a:cubicBezTo>
                <a:cubicBezTo>
                  <a:pt x="4320530" y="978856"/>
                  <a:pt x="4234792" y="1066796"/>
                  <a:pt x="4150645" y="1066799"/>
                </a:cubicBezTo>
                <a:cubicBezTo>
                  <a:pt x="2972502" y="977651"/>
                  <a:pt x="1365472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xanh xanh</a:t>
            </a:r>
          </a:p>
        </p:txBody>
      </p:sp>
      <p:pic>
        <p:nvPicPr>
          <p:cNvPr id="13" name="Picture 22">
            <a:extLst>
              <a:ext uri="{FF2B5EF4-FFF2-40B4-BE49-F238E27FC236}">
                <a16:creationId xmlns:a16="http://schemas.microsoft.com/office/drawing/2014/main" id="{637342AE-CB2D-3D46-FA65-430C8B1379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762795" y="4712408"/>
            <a:ext cx="920857" cy="83491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5362398-62BE-E9FA-0450-6FB0FCFA0A9D}"/>
              </a:ext>
            </a:extLst>
          </p:cNvPr>
          <p:cNvSpPr/>
          <p:nvPr/>
        </p:nvSpPr>
        <p:spPr>
          <a:xfrm>
            <a:off x="4683652" y="5112279"/>
            <a:ext cx="2254940" cy="1066799"/>
          </a:xfrm>
          <a:custGeom>
            <a:avLst/>
            <a:gdLst>
              <a:gd name="connsiteX0" fmla="*/ 0 w 2254940"/>
              <a:gd name="connsiteY0" fmla="*/ 177803 h 1066799"/>
              <a:gd name="connsiteX1" fmla="*/ 177803 w 2254940"/>
              <a:gd name="connsiteY1" fmla="*/ 0 h 1066799"/>
              <a:gd name="connsiteX2" fmla="*/ 2077137 w 2254940"/>
              <a:gd name="connsiteY2" fmla="*/ 0 h 1066799"/>
              <a:gd name="connsiteX3" fmla="*/ 2254940 w 2254940"/>
              <a:gd name="connsiteY3" fmla="*/ 177803 h 1066799"/>
              <a:gd name="connsiteX4" fmla="*/ 2254940 w 2254940"/>
              <a:gd name="connsiteY4" fmla="*/ 888996 h 1066799"/>
              <a:gd name="connsiteX5" fmla="*/ 2077137 w 2254940"/>
              <a:gd name="connsiteY5" fmla="*/ 1066799 h 1066799"/>
              <a:gd name="connsiteX6" fmla="*/ 177803 w 2254940"/>
              <a:gd name="connsiteY6" fmla="*/ 1066799 h 1066799"/>
              <a:gd name="connsiteX7" fmla="*/ 0 w 2254940"/>
              <a:gd name="connsiteY7" fmla="*/ 888996 h 1066799"/>
              <a:gd name="connsiteX8" fmla="*/ 0 w 2254940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4940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452909" y="-87040"/>
                  <a:pt x="1427702" y="40489"/>
                  <a:pt x="2077137" y="0"/>
                </a:cubicBezTo>
                <a:cubicBezTo>
                  <a:pt x="2176386" y="-1919"/>
                  <a:pt x="2259615" y="91465"/>
                  <a:pt x="2254940" y="177803"/>
                </a:cubicBezTo>
                <a:cubicBezTo>
                  <a:pt x="2297835" y="275840"/>
                  <a:pt x="2225761" y="756921"/>
                  <a:pt x="2254940" y="888996"/>
                </a:cubicBezTo>
                <a:cubicBezTo>
                  <a:pt x="2261296" y="997230"/>
                  <a:pt x="2184231" y="1064399"/>
                  <a:pt x="2077137" y="1066799"/>
                </a:cubicBezTo>
                <a:cubicBezTo>
                  <a:pt x="1416755" y="897904"/>
                  <a:pt x="835925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2254940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755672" y="-38352"/>
                  <a:pt x="1246339" y="2127"/>
                  <a:pt x="2077137" y="0"/>
                </a:cubicBezTo>
                <a:cubicBezTo>
                  <a:pt x="2174064" y="-18919"/>
                  <a:pt x="2249420" y="87727"/>
                  <a:pt x="2254940" y="177803"/>
                </a:cubicBezTo>
                <a:cubicBezTo>
                  <a:pt x="2262562" y="374748"/>
                  <a:pt x="2241485" y="629551"/>
                  <a:pt x="2254940" y="888996"/>
                </a:cubicBezTo>
                <a:cubicBezTo>
                  <a:pt x="2247022" y="978856"/>
                  <a:pt x="2161284" y="1066796"/>
                  <a:pt x="2077137" y="1066799"/>
                </a:cubicBezTo>
                <a:cubicBezTo>
                  <a:pt x="1526894" y="977651"/>
                  <a:pt x="1075847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bay</a:t>
            </a:r>
          </a:p>
        </p:txBody>
      </p:sp>
      <p:pic>
        <p:nvPicPr>
          <p:cNvPr id="15" name="Picture 22">
            <a:extLst>
              <a:ext uri="{FF2B5EF4-FFF2-40B4-BE49-F238E27FC236}">
                <a16:creationId xmlns:a16="http://schemas.microsoft.com/office/drawing/2014/main" id="{A009CC22-E551-6646-96A9-D6EE7FB6FC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401136" y="4746115"/>
            <a:ext cx="920857" cy="83491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17543C5-57AE-F064-A920-349080299187}"/>
              </a:ext>
            </a:extLst>
          </p:cNvPr>
          <p:cNvSpPr/>
          <p:nvPr/>
        </p:nvSpPr>
        <p:spPr>
          <a:xfrm>
            <a:off x="7067550" y="5705853"/>
            <a:ext cx="2254940" cy="1066799"/>
          </a:xfrm>
          <a:custGeom>
            <a:avLst/>
            <a:gdLst>
              <a:gd name="connsiteX0" fmla="*/ 0 w 2254940"/>
              <a:gd name="connsiteY0" fmla="*/ 177803 h 1066799"/>
              <a:gd name="connsiteX1" fmla="*/ 177803 w 2254940"/>
              <a:gd name="connsiteY1" fmla="*/ 0 h 1066799"/>
              <a:gd name="connsiteX2" fmla="*/ 2077137 w 2254940"/>
              <a:gd name="connsiteY2" fmla="*/ 0 h 1066799"/>
              <a:gd name="connsiteX3" fmla="*/ 2254940 w 2254940"/>
              <a:gd name="connsiteY3" fmla="*/ 177803 h 1066799"/>
              <a:gd name="connsiteX4" fmla="*/ 2254940 w 2254940"/>
              <a:gd name="connsiteY4" fmla="*/ 888996 h 1066799"/>
              <a:gd name="connsiteX5" fmla="*/ 2077137 w 2254940"/>
              <a:gd name="connsiteY5" fmla="*/ 1066799 h 1066799"/>
              <a:gd name="connsiteX6" fmla="*/ 177803 w 2254940"/>
              <a:gd name="connsiteY6" fmla="*/ 1066799 h 1066799"/>
              <a:gd name="connsiteX7" fmla="*/ 0 w 2254940"/>
              <a:gd name="connsiteY7" fmla="*/ 888996 h 1066799"/>
              <a:gd name="connsiteX8" fmla="*/ 0 w 2254940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4940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452909" y="-87040"/>
                  <a:pt x="1427702" y="40489"/>
                  <a:pt x="2077137" y="0"/>
                </a:cubicBezTo>
                <a:cubicBezTo>
                  <a:pt x="2176386" y="-1919"/>
                  <a:pt x="2259615" y="91465"/>
                  <a:pt x="2254940" y="177803"/>
                </a:cubicBezTo>
                <a:cubicBezTo>
                  <a:pt x="2297835" y="275840"/>
                  <a:pt x="2225761" y="756921"/>
                  <a:pt x="2254940" y="888996"/>
                </a:cubicBezTo>
                <a:cubicBezTo>
                  <a:pt x="2261296" y="997230"/>
                  <a:pt x="2184231" y="1064399"/>
                  <a:pt x="2077137" y="1066799"/>
                </a:cubicBezTo>
                <a:cubicBezTo>
                  <a:pt x="1416755" y="897904"/>
                  <a:pt x="835925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2254940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755672" y="-38352"/>
                  <a:pt x="1246339" y="2127"/>
                  <a:pt x="2077137" y="0"/>
                </a:cubicBezTo>
                <a:cubicBezTo>
                  <a:pt x="2174064" y="-18919"/>
                  <a:pt x="2249420" y="87727"/>
                  <a:pt x="2254940" y="177803"/>
                </a:cubicBezTo>
                <a:cubicBezTo>
                  <a:pt x="2262562" y="374748"/>
                  <a:pt x="2241485" y="629551"/>
                  <a:pt x="2254940" y="888996"/>
                </a:cubicBezTo>
                <a:cubicBezTo>
                  <a:pt x="2247022" y="978856"/>
                  <a:pt x="2161284" y="1066796"/>
                  <a:pt x="2077137" y="1066799"/>
                </a:cubicBezTo>
                <a:cubicBezTo>
                  <a:pt x="1526894" y="977651"/>
                  <a:pt x="1075847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rơi</a:t>
            </a:r>
          </a:p>
        </p:txBody>
      </p:sp>
      <p:pic>
        <p:nvPicPr>
          <p:cNvPr id="17" name="Picture 22">
            <a:extLst>
              <a:ext uri="{FF2B5EF4-FFF2-40B4-BE49-F238E27FC236}">
                <a16:creationId xmlns:a16="http://schemas.microsoft.com/office/drawing/2014/main" id="{F916FCD5-8289-E267-C1E6-738D224FC1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744285" y="5315789"/>
            <a:ext cx="920857" cy="83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383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9995BB4-1128-8F62-4496-BE5BBFC77673}"/>
              </a:ext>
            </a:extLst>
          </p:cNvPr>
          <p:cNvSpPr/>
          <p:nvPr/>
        </p:nvSpPr>
        <p:spPr>
          <a:xfrm>
            <a:off x="341440" y="351017"/>
            <a:ext cx="11582400" cy="6019800"/>
          </a:xfrm>
          <a:custGeom>
            <a:avLst/>
            <a:gdLst>
              <a:gd name="connsiteX0" fmla="*/ 0 w 11582400"/>
              <a:gd name="connsiteY0" fmla="*/ 1003320 h 6019800"/>
              <a:gd name="connsiteX1" fmla="*/ 1003320 w 11582400"/>
              <a:gd name="connsiteY1" fmla="*/ 0 h 6019800"/>
              <a:gd name="connsiteX2" fmla="*/ 1495788 w 11582400"/>
              <a:gd name="connsiteY2" fmla="*/ 0 h 6019800"/>
              <a:gd name="connsiteX3" fmla="*/ 1892498 w 11582400"/>
              <a:gd name="connsiteY3" fmla="*/ 0 h 6019800"/>
              <a:gd name="connsiteX4" fmla="*/ 2576481 w 11582400"/>
              <a:gd name="connsiteY4" fmla="*/ 0 h 6019800"/>
              <a:gd name="connsiteX5" fmla="*/ 3068948 w 11582400"/>
              <a:gd name="connsiteY5" fmla="*/ 0 h 6019800"/>
              <a:gd name="connsiteX6" fmla="*/ 3657173 w 11582400"/>
              <a:gd name="connsiteY6" fmla="*/ 0 h 6019800"/>
              <a:gd name="connsiteX7" fmla="*/ 4341156 w 11582400"/>
              <a:gd name="connsiteY7" fmla="*/ 0 h 6019800"/>
              <a:gd name="connsiteX8" fmla="*/ 5120897 w 11582400"/>
              <a:gd name="connsiteY8" fmla="*/ 0 h 6019800"/>
              <a:gd name="connsiteX9" fmla="*/ 5517607 w 11582400"/>
              <a:gd name="connsiteY9" fmla="*/ 0 h 6019800"/>
              <a:gd name="connsiteX10" fmla="*/ 6105832 w 11582400"/>
              <a:gd name="connsiteY10" fmla="*/ 0 h 6019800"/>
              <a:gd name="connsiteX11" fmla="*/ 6885573 w 11582400"/>
              <a:gd name="connsiteY11" fmla="*/ 0 h 6019800"/>
              <a:gd name="connsiteX12" fmla="*/ 7665313 w 11582400"/>
              <a:gd name="connsiteY12" fmla="*/ 0 h 6019800"/>
              <a:gd name="connsiteX13" fmla="*/ 8062023 w 11582400"/>
              <a:gd name="connsiteY13" fmla="*/ 0 h 6019800"/>
              <a:gd name="connsiteX14" fmla="*/ 8937521 w 11582400"/>
              <a:gd name="connsiteY14" fmla="*/ 0 h 6019800"/>
              <a:gd name="connsiteX15" fmla="*/ 9813019 w 11582400"/>
              <a:gd name="connsiteY15" fmla="*/ 0 h 6019800"/>
              <a:gd name="connsiteX16" fmla="*/ 10579080 w 11582400"/>
              <a:gd name="connsiteY16" fmla="*/ 0 h 6019800"/>
              <a:gd name="connsiteX17" fmla="*/ 11582400 w 11582400"/>
              <a:gd name="connsiteY17" fmla="*/ 1003320 h 6019800"/>
              <a:gd name="connsiteX18" fmla="*/ 11582400 w 11582400"/>
              <a:gd name="connsiteY18" fmla="*/ 1712312 h 6019800"/>
              <a:gd name="connsiteX19" fmla="*/ 11582400 w 11582400"/>
              <a:gd name="connsiteY19" fmla="*/ 2461435 h 6019800"/>
              <a:gd name="connsiteX20" fmla="*/ 11582400 w 11582400"/>
              <a:gd name="connsiteY20" fmla="*/ 3090163 h 6019800"/>
              <a:gd name="connsiteX21" fmla="*/ 11582400 w 11582400"/>
              <a:gd name="connsiteY21" fmla="*/ 3839286 h 6019800"/>
              <a:gd name="connsiteX22" fmla="*/ 11582400 w 11582400"/>
              <a:gd name="connsiteY22" fmla="*/ 5016480 h 6019800"/>
              <a:gd name="connsiteX23" fmla="*/ 10579080 w 11582400"/>
              <a:gd name="connsiteY23" fmla="*/ 6019800 h 6019800"/>
              <a:gd name="connsiteX24" fmla="*/ 10182370 w 11582400"/>
              <a:gd name="connsiteY24" fmla="*/ 6019800 h 6019800"/>
              <a:gd name="connsiteX25" fmla="*/ 9498387 w 11582400"/>
              <a:gd name="connsiteY25" fmla="*/ 6019800 h 6019800"/>
              <a:gd name="connsiteX26" fmla="*/ 8622889 w 11582400"/>
              <a:gd name="connsiteY26" fmla="*/ 6019800 h 6019800"/>
              <a:gd name="connsiteX27" fmla="*/ 7747391 w 11582400"/>
              <a:gd name="connsiteY27" fmla="*/ 6019800 h 6019800"/>
              <a:gd name="connsiteX28" fmla="*/ 7063408 w 11582400"/>
              <a:gd name="connsiteY28" fmla="*/ 6019800 h 6019800"/>
              <a:gd name="connsiteX29" fmla="*/ 6187910 w 11582400"/>
              <a:gd name="connsiteY29" fmla="*/ 6019800 h 6019800"/>
              <a:gd name="connsiteX30" fmla="*/ 5791200 w 11582400"/>
              <a:gd name="connsiteY30" fmla="*/ 6019800 h 6019800"/>
              <a:gd name="connsiteX31" fmla="*/ 5011460 w 11582400"/>
              <a:gd name="connsiteY31" fmla="*/ 6019800 h 6019800"/>
              <a:gd name="connsiteX32" fmla="*/ 4135961 w 11582400"/>
              <a:gd name="connsiteY32" fmla="*/ 6019800 h 6019800"/>
              <a:gd name="connsiteX33" fmla="*/ 3451979 w 11582400"/>
              <a:gd name="connsiteY33" fmla="*/ 6019800 h 6019800"/>
              <a:gd name="connsiteX34" fmla="*/ 2863753 w 11582400"/>
              <a:gd name="connsiteY34" fmla="*/ 6019800 h 6019800"/>
              <a:gd name="connsiteX35" fmla="*/ 1988255 w 11582400"/>
              <a:gd name="connsiteY35" fmla="*/ 6019800 h 6019800"/>
              <a:gd name="connsiteX36" fmla="*/ 1591545 w 11582400"/>
              <a:gd name="connsiteY36" fmla="*/ 6019800 h 6019800"/>
              <a:gd name="connsiteX37" fmla="*/ 1003320 w 11582400"/>
              <a:gd name="connsiteY37" fmla="*/ 6019800 h 6019800"/>
              <a:gd name="connsiteX38" fmla="*/ 0 w 11582400"/>
              <a:gd name="connsiteY38" fmla="*/ 5016480 h 6019800"/>
              <a:gd name="connsiteX39" fmla="*/ 0 w 11582400"/>
              <a:gd name="connsiteY39" fmla="*/ 4387752 h 6019800"/>
              <a:gd name="connsiteX40" fmla="*/ 0 w 11582400"/>
              <a:gd name="connsiteY40" fmla="*/ 3839286 h 6019800"/>
              <a:gd name="connsiteX41" fmla="*/ 0 w 11582400"/>
              <a:gd name="connsiteY41" fmla="*/ 3130295 h 6019800"/>
              <a:gd name="connsiteX42" fmla="*/ 0 w 11582400"/>
              <a:gd name="connsiteY42" fmla="*/ 2421303 h 6019800"/>
              <a:gd name="connsiteX43" fmla="*/ 0 w 11582400"/>
              <a:gd name="connsiteY43" fmla="*/ 1832706 h 6019800"/>
              <a:gd name="connsiteX44" fmla="*/ 0 w 11582400"/>
              <a:gd name="connsiteY44" fmla="*/ 100332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82400" h="6019800" fill="none" extrusionOk="0">
                <a:moveTo>
                  <a:pt x="0" y="1003320"/>
                </a:moveTo>
                <a:cubicBezTo>
                  <a:pt x="22601" y="422944"/>
                  <a:pt x="452983" y="-28784"/>
                  <a:pt x="1003320" y="0"/>
                </a:cubicBezTo>
                <a:cubicBezTo>
                  <a:pt x="1241582" y="-12430"/>
                  <a:pt x="1307205" y="4328"/>
                  <a:pt x="1495788" y="0"/>
                </a:cubicBezTo>
                <a:cubicBezTo>
                  <a:pt x="1684371" y="-4328"/>
                  <a:pt x="1719601" y="-12289"/>
                  <a:pt x="1892498" y="0"/>
                </a:cubicBezTo>
                <a:cubicBezTo>
                  <a:pt x="2065395" y="12289"/>
                  <a:pt x="2388510" y="-12540"/>
                  <a:pt x="2576481" y="0"/>
                </a:cubicBezTo>
                <a:cubicBezTo>
                  <a:pt x="2764452" y="12540"/>
                  <a:pt x="2922502" y="-3511"/>
                  <a:pt x="3068948" y="0"/>
                </a:cubicBezTo>
                <a:cubicBezTo>
                  <a:pt x="3215394" y="3511"/>
                  <a:pt x="3506534" y="16502"/>
                  <a:pt x="3657173" y="0"/>
                </a:cubicBezTo>
                <a:cubicBezTo>
                  <a:pt x="3807812" y="-16502"/>
                  <a:pt x="4100243" y="-16344"/>
                  <a:pt x="4341156" y="0"/>
                </a:cubicBezTo>
                <a:cubicBezTo>
                  <a:pt x="4582069" y="16344"/>
                  <a:pt x="4841648" y="-34522"/>
                  <a:pt x="5120897" y="0"/>
                </a:cubicBezTo>
                <a:cubicBezTo>
                  <a:pt x="5400146" y="34522"/>
                  <a:pt x="5398403" y="5303"/>
                  <a:pt x="5517607" y="0"/>
                </a:cubicBezTo>
                <a:cubicBezTo>
                  <a:pt x="5636811" y="-5303"/>
                  <a:pt x="5923593" y="24023"/>
                  <a:pt x="6105832" y="0"/>
                </a:cubicBezTo>
                <a:cubicBezTo>
                  <a:pt x="6288071" y="-24023"/>
                  <a:pt x="6645320" y="-9700"/>
                  <a:pt x="6885573" y="0"/>
                </a:cubicBezTo>
                <a:cubicBezTo>
                  <a:pt x="7125826" y="9700"/>
                  <a:pt x="7353878" y="-37517"/>
                  <a:pt x="7665313" y="0"/>
                </a:cubicBezTo>
                <a:cubicBezTo>
                  <a:pt x="7976748" y="37517"/>
                  <a:pt x="7931326" y="-17099"/>
                  <a:pt x="8062023" y="0"/>
                </a:cubicBezTo>
                <a:cubicBezTo>
                  <a:pt x="8192720" y="17099"/>
                  <a:pt x="8655771" y="-14184"/>
                  <a:pt x="8937521" y="0"/>
                </a:cubicBezTo>
                <a:cubicBezTo>
                  <a:pt x="9219271" y="14184"/>
                  <a:pt x="9627529" y="-4855"/>
                  <a:pt x="9813019" y="0"/>
                </a:cubicBezTo>
                <a:cubicBezTo>
                  <a:pt x="9998509" y="4855"/>
                  <a:pt x="10238417" y="20624"/>
                  <a:pt x="10579080" y="0"/>
                </a:cubicBezTo>
                <a:cubicBezTo>
                  <a:pt x="11116299" y="987"/>
                  <a:pt x="11610886" y="479232"/>
                  <a:pt x="11582400" y="1003320"/>
                </a:cubicBezTo>
                <a:cubicBezTo>
                  <a:pt x="11593409" y="1276415"/>
                  <a:pt x="11592768" y="1418041"/>
                  <a:pt x="11582400" y="1712312"/>
                </a:cubicBezTo>
                <a:cubicBezTo>
                  <a:pt x="11572032" y="2006583"/>
                  <a:pt x="11549175" y="2174114"/>
                  <a:pt x="11582400" y="2461435"/>
                </a:cubicBezTo>
                <a:cubicBezTo>
                  <a:pt x="11615625" y="2748756"/>
                  <a:pt x="11555198" y="2860569"/>
                  <a:pt x="11582400" y="3090163"/>
                </a:cubicBezTo>
                <a:cubicBezTo>
                  <a:pt x="11609602" y="3319757"/>
                  <a:pt x="11555558" y="3668935"/>
                  <a:pt x="11582400" y="3839286"/>
                </a:cubicBezTo>
                <a:cubicBezTo>
                  <a:pt x="11609242" y="4009637"/>
                  <a:pt x="11542052" y="4489968"/>
                  <a:pt x="11582400" y="5016480"/>
                </a:cubicBezTo>
                <a:cubicBezTo>
                  <a:pt x="11643680" y="5546670"/>
                  <a:pt x="11158230" y="6022498"/>
                  <a:pt x="10579080" y="6019800"/>
                </a:cubicBezTo>
                <a:cubicBezTo>
                  <a:pt x="10400717" y="6000901"/>
                  <a:pt x="10358864" y="6006013"/>
                  <a:pt x="10182370" y="6019800"/>
                </a:cubicBezTo>
                <a:cubicBezTo>
                  <a:pt x="10005876" y="6033588"/>
                  <a:pt x="9635497" y="5994370"/>
                  <a:pt x="9498387" y="6019800"/>
                </a:cubicBezTo>
                <a:cubicBezTo>
                  <a:pt x="9361277" y="6045230"/>
                  <a:pt x="9009643" y="6059894"/>
                  <a:pt x="8622889" y="6019800"/>
                </a:cubicBezTo>
                <a:cubicBezTo>
                  <a:pt x="8236135" y="5979706"/>
                  <a:pt x="8023657" y="5988101"/>
                  <a:pt x="7747391" y="6019800"/>
                </a:cubicBezTo>
                <a:cubicBezTo>
                  <a:pt x="7471125" y="6051499"/>
                  <a:pt x="7249252" y="6011532"/>
                  <a:pt x="7063408" y="6019800"/>
                </a:cubicBezTo>
                <a:cubicBezTo>
                  <a:pt x="6877564" y="6028068"/>
                  <a:pt x="6384280" y="6023532"/>
                  <a:pt x="6187910" y="6019800"/>
                </a:cubicBezTo>
                <a:cubicBezTo>
                  <a:pt x="5991540" y="6016068"/>
                  <a:pt x="5905882" y="6005596"/>
                  <a:pt x="5791200" y="6019800"/>
                </a:cubicBezTo>
                <a:cubicBezTo>
                  <a:pt x="5676518" y="6034005"/>
                  <a:pt x="5304858" y="6038135"/>
                  <a:pt x="5011460" y="6019800"/>
                </a:cubicBezTo>
                <a:cubicBezTo>
                  <a:pt x="4718062" y="6001465"/>
                  <a:pt x="4397602" y="6063086"/>
                  <a:pt x="4135961" y="6019800"/>
                </a:cubicBezTo>
                <a:cubicBezTo>
                  <a:pt x="3874320" y="5976514"/>
                  <a:pt x="3701585" y="6014838"/>
                  <a:pt x="3451979" y="6019800"/>
                </a:cubicBezTo>
                <a:cubicBezTo>
                  <a:pt x="3202373" y="6024762"/>
                  <a:pt x="2999312" y="6048731"/>
                  <a:pt x="2863753" y="6019800"/>
                </a:cubicBezTo>
                <a:cubicBezTo>
                  <a:pt x="2728194" y="5990869"/>
                  <a:pt x="2190967" y="5993322"/>
                  <a:pt x="1988255" y="6019800"/>
                </a:cubicBezTo>
                <a:cubicBezTo>
                  <a:pt x="1785543" y="6046278"/>
                  <a:pt x="1719456" y="6006720"/>
                  <a:pt x="1591545" y="6019800"/>
                </a:cubicBezTo>
                <a:cubicBezTo>
                  <a:pt x="1463634" y="6032881"/>
                  <a:pt x="1235770" y="6035804"/>
                  <a:pt x="1003320" y="6019800"/>
                </a:cubicBezTo>
                <a:cubicBezTo>
                  <a:pt x="405857" y="6059084"/>
                  <a:pt x="-9826" y="5581276"/>
                  <a:pt x="0" y="5016480"/>
                </a:cubicBezTo>
                <a:cubicBezTo>
                  <a:pt x="-7272" y="4723773"/>
                  <a:pt x="-8803" y="4689065"/>
                  <a:pt x="0" y="4387752"/>
                </a:cubicBezTo>
                <a:cubicBezTo>
                  <a:pt x="8803" y="4086439"/>
                  <a:pt x="21894" y="4039106"/>
                  <a:pt x="0" y="3839286"/>
                </a:cubicBezTo>
                <a:cubicBezTo>
                  <a:pt x="-21894" y="3639466"/>
                  <a:pt x="20353" y="3343597"/>
                  <a:pt x="0" y="3130295"/>
                </a:cubicBezTo>
                <a:cubicBezTo>
                  <a:pt x="-20353" y="2916993"/>
                  <a:pt x="-33504" y="2759988"/>
                  <a:pt x="0" y="2421303"/>
                </a:cubicBezTo>
                <a:cubicBezTo>
                  <a:pt x="33504" y="2082618"/>
                  <a:pt x="6024" y="2076921"/>
                  <a:pt x="0" y="1832706"/>
                </a:cubicBezTo>
                <a:cubicBezTo>
                  <a:pt x="-6024" y="1588491"/>
                  <a:pt x="-12545" y="1408688"/>
                  <a:pt x="0" y="1003320"/>
                </a:cubicBezTo>
                <a:close/>
              </a:path>
              <a:path w="11582400" h="6019800" stroke="0" extrusionOk="0">
                <a:moveTo>
                  <a:pt x="0" y="1003320"/>
                </a:moveTo>
                <a:cubicBezTo>
                  <a:pt x="-93705" y="410600"/>
                  <a:pt x="402810" y="-125846"/>
                  <a:pt x="1003320" y="0"/>
                </a:cubicBezTo>
                <a:cubicBezTo>
                  <a:pt x="1177489" y="-20198"/>
                  <a:pt x="1507308" y="-31938"/>
                  <a:pt x="1687303" y="0"/>
                </a:cubicBezTo>
                <a:cubicBezTo>
                  <a:pt x="1867298" y="31938"/>
                  <a:pt x="2087796" y="-22949"/>
                  <a:pt x="2275528" y="0"/>
                </a:cubicBezTo>
                <a:cubicBezTo>
                  <a:pt x="2463261" y="22949"/>
                  <a:pt x="2591550" y="-13460"/>
                  <a:pt x="2767996" y="0"/>
                </a:cubicBezTo>
                <a:cubicBezTo>
                  <a:pt x="2944442" y="13460"/>
                  <a:pt x="2984335" y="-2210"/>
                  <a:pt x="3164706" y="0"/>
                </a:cubicBezTo>
                <a:cubicBezTo>
                  <a:pt x="3345077" y="2210"/>
                  <a:pt x="3667669" y="16910"/>
                  <a:pt x="3944446" y="0"/>
                </a:cubicBezTo>
                <a:cubicBezTo>
                  <a:pt x="4221223" y="-16910"/>
                  <a:pt x="4445763" y="-28645"/>
                  <a:pt x="4628429" y="0"/>
                </a:cubicBezTo>
                <a:cubicBezTo>
                  <a:pt x="4811095" y="28645"/>
                  <a:pt x="5010489" y="3450"/>
                  <a:pt x="5120897" y="0"/>
                </a:cubicBezTo>
                <a:cubicBezTo>
                  <a:pt x="5231305" y="-3450"/>
                  <a:pt x="5469176" y="11875"/>
                  <a:pt x="5804880" y="0"/>
                </a:cubicBezTo>
                <a:cubicBezTo>
                  <a:pt x="6140584" y="-11875"/>
                  <a:pt x="6019743" y="18280"/>
                  <a:pt x="6201590" y="0"/>
                </a:cubicBezTo>
                <a:cubicBezTo>
                  <a:pt x="6383437" y="-18280"/>
                  <a:pt x="6661070" y="-363"/>
                  <a:pt x="6981330" y="0"/>
                </a:cubicBezTo>
                <a:cubicBezTo>
                  <a:pt x="7301590" y="363"/>
                  <a:pt x="7567156" y="18093"/>
                  <a:pt x="7761071" y="0"/>
                </a:cubicBezTo>
                <a:cubicBezTo>
                  <a:pt x="7954986" y="-18093"/>
                  <a:pt x="8301273" y="19108"/>
                  <a:pt x="8636569" y="0"/>
                </a:cubicBezTo>
                <a:cubicBezTo>
                  <a:pt x="8971865" y="-19108"/>
                  <a:pt x="9100783" y="16184"/>
                  <a:pt x="9320552" y="0"/>
                </a:cubicBezTo>
                <a:cubicBezTo>
                  <a:pt x="9540321" y="-16184"/>
                  <a:pt x="10036955" y="37199"/>
                  <a:pt x="10579080" y="0"/>
                </a:cubicBezTo>
                <a:cubicBezTo>
                  <a:pt x="11263861" y="-42802"/>
                  <a:pt x="11562473" y="470673"/>
                  <a:pt x="11582400" y="1003320"/>
                </a:cubicBezTo>
                <a:cubicBezTo>
                  <a:pt x="11578702" y="1168249"/>
                  <a:pt x="11609540" y="1402435"/>
                  <a:pt x="11582400" y="1632048"/>
                </a:cubicBezTo>
                <a:cubicBezTo>
                  <a:pt x="11555260" y="1861661"/>
                  <a:pt x="11596573" y="2147301"/>
                  <a:pt x="11582400" y="2381172"/>
                </a:cubicBezTo>
                <a:cubicBezTo>
                  <a:pt x="11568227" y="2615043"/>
                  <a:pt x="11583520" y="2678550"/>
                  <a:pt x="11582400" y="2969768"/>
                </a:cubicBezTo>
                <a:cubicBezTo>
                  <a:pt x="11581280" y="3260986"/>
                  <a:pt x="11554603" y="3384273"/>
                  <a:pt x="11582400" y="3598497"/>
                </a:cubicBezTo>
                <a:cubicBezTo>
                  <a:pt x="11610197" y="3812721"/>
                  <a:pt x="11597601" y="3925377"/>
                  <a:pt x="11582400" y="4187094"/>
                </a:cubicBezTo>
                <a:cubicBezTo>
                  <a:pt x="11567199" y="4448811"/>
                  <a:pt x="11566990" y="4601906"/>
                  <a:pt x="11582400" y="5016480"/>
                </a:cubicBezTo>
                <a:cubicBezTo>
                  <a:pt x="11519000" y="5631294"/>
                  <a:pt x="11178796" y="5928075"/>
                  <a:pt x="10579080" y="6019800"/>
                </a:cubicBezTo>
                <a:cubicBezTo>
                  <a:pt x="10389248" y="6029658"/>
                  <a:pt x="10206280" y="6001805"/>
                  <a:pt x="10086612" y="6019800"/>
                </a:cubicBezTo>
                <a:cubicBezTo>
                  <a:pt x="9966944" y="6037795"/>
                  <a:pt x="9578355" y="6016845"/>
                  <a:pt x="9402629" y="6019800"/>
                </a:cubicBezTo>
                <a:cubicBezTo>
                  <a:pt x="9226903" y="6022755"/>
                  <a:pt x="8926306" y="6018766"/>
                  <a:pt x="8527131" y="6019800"/>
                </a:cubicBezTo>
                <a:cubicBezTo>
                  <a:pt x="8127956" y="6020834"/>
                  <a:pt x="8163498" y="6005226"/>
                  <a:pt x="8034664" y="6019800"/>
                </a:cubicBezTo>
                <a:cubicBezTo>
                  <a:pt x="7905830" y="6034374"/>
                  <a:pt x="7698747" y="6029291"/>
                  <a:pt x="7542196" y="6019800"/>
                </a:cubicBezTo>
                <a:cubicBezTo>
                  <a:pt x="7385645" y="6010309"/>
                  <a:pt x="7104554" y="6012023"/>
                  <a:pt x="6858213" y="6019800"/>
                </a:cubicBezTo>
                <a:cubicBezTo>
                  <a:pt x="6611872" y="6027577"/>
                  <a:pt x="6393978" y="6018096"/>
                  <a:pt x="5982715" y="6019800"/>
                </a:cubicBezTo>
                <a:cubicBezTo>
                  <a:pt x="5571452" y="6021504"/>
                  <a:pt x="5548459" y="6010315"/>
                  <a:pt x="5298732" y="6019800"/>
                </a:cubicBezTo>
                <a:cubicBezTo>
                  <a:pt x="5049005" y="6029285"/>
                  <a:pt x="4909398" y="6024729"/>
                  <a:pt x="4614749" y="6019800"/>
                </a:cubicBezTo>
                <a:cubicBezTo>
                  <a:pt x="4320100" y="6014871"/>
                  <a:pt x="4256287" y="5990171"/>
                  <a:pt x="3930767" y="6019800"/>
                </a:cubicBezTo>
                <a:cubicBezTo>
                  <a:pt x="3605247" y="6049429"/>
                  <a:pt x="3261713" y="6059094"/>
                  <a:pt x="3055269" y="6019800"/>
                </a:cubicBezTo>
                <a:cubicBezTo>
                  <a:pt x="2848825" y="5980506"/>
                  <a:pt x="2650311" y="6004707"/>
                  <a:pt x="2467043" y="6019800"/>
                </a:cubicBezTo>
                <a:cubicBezTo>
                  <a:pt x="2283775" y="6034893"/>
                  <a:pt x="2073275" y="6006933"/>
                  <a:pt x="1974576" y="6019800"/>
                </a:cubicBezTo>
                <a:cubicBezTo>
                  <a:pt x="1875877" y="6032667"/>
                  <a:pt x="1370563" y="6036604"/>
                  <a:pt x="1003320" y="6019800"/>
                </a:cubicBezTo>
                <a:cubicBezTo>
                  <a:pt x="407078" y="6105459"/>
                  <a:pt x="53586" y="5592861"/>
                  <a:pt x="0" y="5016480"/>
                </a:cubicBezTo>
                <a:cubicBezTo>
                  <a:pt x="-27272" y="4840399"/>
                  <a:pt x="-3052" y="4488633"/>
                  <a:pt x="0" y="4267357"/>
                </a:cubicBezTo>
                <a:cubicBezTo>
                  <a:pt x="3052" y="4046081"/>
                  <a:pt x="-11245" y="3902333"/>
                  <a:pt x="0" y="3718892"/>
                </a:cubicBezTo>
                <a:cubicBezTo>
                  <a:pt x="11245" y="3535452"/>
                  <a:pt x="-7204" y="3231921"/>
                  <a:pt x="0" y="3050032"/>
                </a:cubicBezTo>
                <a:cubicBezTo>
                  <a:pt x="7204" y="2868143"/>
                  <a:pt x="-6953" y="2632110"/>
                  <a:pt x="0" y="2341040"/>
                </a:cubicBezTo>
                <a:cubicBezTo>
                  <a:pt x="6953" y="2049970"/>
                  <a:pt x="-20183" y="2051099"/>
                  <a:pt x="0" y="1792575"/>
                </a:cubicBezTo>
                <a:cubicBezTo>
                  <a:pt x="20183" y="1534052"/>
                  <a:pt x="3813" y="1330199"/>
                  <a:pt x="0" y="1003320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54950708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6A24B6-DA4C-7D32-4666-DA94439529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97" y="24597"/>
            <a:ext cx="4628094" cy="3057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821270-29DC-3222-F98E-5BC7B727983F}"/>
              </a:ext>
            </a:extLst>
          </p:cNvPr>
          <p:cNvSpPr txBox="1"/>
          <p:nvPr/>
        </p:nvSpPr>
        <p:spPr>
          <a:xfrm>
            <a:off x="1037697" y="1295400"/>
            <a:ext cx="259080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5400">
                <a:solidFill>
                  <a:schemeClr val="accent5">
                    <a:lumMod val="75000"/>
                  </a:schemeClr>
                </a:solidFill>
                <a:latin typeface="SVN-Kitten" pitchFamily="50" charset="0"/>
              </a:rPr>
              <a:t>Lưu ý khi trình bày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8AE804-F243-69C0-65CB-566D4F31B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2057400"/>
            <a:ext cx="5556648" cy="37756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3BE519-B7B2-2642-F63E-183EE53F211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AD47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894876" y="2512341"/>
            <a:ext cx="475529" cy="428137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BB4120-556F-E414-4CAF-BCEC8D4A681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AD47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344223" y="2512340"/>
            <a:ext cx="475529" cy="428137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A05C35-2A02-0931-2D52-F6513E84B80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AD47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720977" y="2512340"/>
            <a:ext cx="475529" cy="428137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6EB25A8D-89EA-1DE3-A133-EAF105B0900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080282" y="-204501"/>
            <a:ext cx="3038494" cy="22927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C9A37F-67BA-32E3-81EA-777DD97DF9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4115" y="2200245"/>
            <a:ext cx="2317272" cy="6241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16DE60-8985-7C44-55B0-1CFE55481C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5561" y="2643814"/>
            <a:ext cx="3279925" cy="5492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B17185-0909-70F2-3216-E62D5034F232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rgbClr val="70AD47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 rot="20105193">
            <a:off x="3949977" y="2921188"/>
            <a:ext cx="1963524" cy="53765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5FC5275-E69B-FFA8-45CE-7942AE30DC32}"/>
              </a:ext>
            </a:extLst>
          </p:cNvPr>
          <p:cNvSpPr/>
          <p:nvPr/>
        </p:nvSpPr>
        <p:spPr>
          <a:xfrm>
            <a:off x="1609704" y="3574392"/>
            <a:ext cx="36424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/>
                <a:ea typeface="微软雅黑"/>
                <a:cs typeface="Calibri" panose="020F0502020204030204" pitchFamily="34" charset="0"/>
              </a:rPr>
              <a:t>Lùi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Calibri" panose="020F0502020204030204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/>
                <a:ea typeface="微软雅黑"/>
                <a:cs typeface="Calibri" panose="020F0502020204030204" pitchFamily="34" charset="0"/>
              </a:rPr>
              <a:t>vào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Calibri" panose="020F0502020204030204"/>
                <a:ea typeface="微软雅黑"/>
                <a:cs typeface="Calibri" panose="020F0502020204030204" pitchFamily="34" charset="0"/>
              </a:rPr>
              <a:t> 3 ô </a:t>
            </a:r>
            <a:r>
              <a:rPr lang="en-US" sz="44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/>
                <a:ea typeface="微软雅黑"/>
                <a:cs typeface="Calibri" panose="020F0502020204030204" pitchFamily="34" charset="0"/>
              </a:rPr>
              <a:t>ly</a:t>
            </a:r>
            <a:r>
              <a:rPr lang="en-US" sz="4400" b="1" dirty="0">
                <a:solidFill>
                  <a:schemeClr val="tx2">
                    <a:lumMod val="50000"/>
                  </a:schemeClr>
                </a:solidFill>
                <a:latin typeface="Calibri" panose="020F0502020204030204"/>
                <a:ea typeface="微软雅黑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1376257-6621-226E-ECFA-991099F3489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4260534"/>
            <a:ext cx="2533204" cy="257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5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9995BB4-1128-8F62-4496-BE5BBFC77673}"/>
              </a:ext>
            </a:extLst>
          </p:cNvPr>
          <p:cNvSpPr/>
          <p:nvPr/>
        </p:nvSpPr>
        <p:spPr>
          <a:xfrm>
            <a:off x="341440" y="351017"/>
            <a:ext cx="11582400" cy="6019800"/>
          </a:xfrm>
          <a:custGeom>
            <a:avLst/>
            <a:gdLst>
              <a:gd name="connsiteX0" fmla="*/ 0 w 11582400"/>
              <a:gd name="connsiteY0" fmla="*/ 1003320 h 6019800"/>
              <a:gd name="connsiteX1" fmla="*/ 1003320 w 11582400"/>
              <a:gd name="connsiteY1" fmla="*/ 0 h 6019800"/>
              <a:gd name="connsiteX2" fmla="*/ 1495788 w 11582400"/>
              <a:gd name="connsiteY2" fmla="*/ 0 h 6019800"/>
              <a:gd name="connsiteX3" fmla="*/ 1892498 w 11582400"/>
              <a:gd name="connsiteY3" fmla="*/ 0 h 6019800"/>
              <a:gd name="connsiteX4" fmla="*/ 2576481 w 11582400"/>
              <a:gd name="connsiteY4" fmla="*/ 0 h 6019800"/>
              <a:gd name="connsiteX5" fmla="*/ 3068948 w 11582400"/>
              <a:gd name="connsiteY5" fmla="*/ 0 h 6019800"/>
              <a:gd name="connsiteX6" fmla="*/ 3657173 w 11582400"/>
              <a:gd name="connsiteY6" fmla="*/ 0 h 6019800"/>
              <a:gd name="connsiteX7" fmla="*/ 4341156 w 11582400"/>
              <a:gd name="connsiteY7" fmla="*/ 0 h 6019800"/>
              <a:gd name="connsiteX8" fmla="*/ 5120897 w 11582400"/>
              <a:gd name="connsiteY8" fmla="*/ 0 h 6019800"/>
              <a:gd name="connsiteX9" fmla="*/ 5517607 w 11582400"/>
              <a:gd name="connsiteY9" fmla="*/ 0 h 6019800"/>
              <a:gd name="connsiteX10" fmla="*/ 6105832 w 11582400"/>
              <a:gd name="connsiteY10" fmla="*/ 0 h 6019800"/>
              <a:gd name="connsiteX11" fmla="*/ 6885573 w 11582400"/>
              <a:gd name="connsiteY11" fmla="*/ 0 h 6019800"/>
              <a:gd name="connsiteX12" fmla="*/ 7665313 w 11582400"/>
              <a:gd name="connsiteY12" fmla="*/ 0 h 6019800"/>
              <a:gd name="connsiteX13" fmla="*/ 8062023 w 11582400"/>
              <a:gd name="connsiteY13" fmla="*/ 0 h 6019800"/>
              <a:gd name="connsiteX14" fmla="*/ 8937521 w 11582400"/>
              <a:gd name="connsiteY14" fmla="*/ 0 h 6019800"/>
              <a:gd name="connsiteX15" fmla="*/ 9813019 w 11582400"/>
              <a:gd name="connsiteY15" fmla="*/ 0 h 6019800"/>
              <a:gd name="connsiteX16" fmla="*/ 10579080 w 11582400"/>
              <a:gd name="connsiteY16" fmla="*/ 0 h 6019800"/>
              <a:gd name="connsiteX17" fmla="*/ 11582400 w 11582400"/>
              <a:gd name="connsiteY17" fmla="*/ 1003320 h 6019800"/>
              <a:gd name="connsiteX18" fmla="*/ 11582400 w 11582400"/>
              <a:gd name="connsiteY18" fmla="*/ 1712312 h 6019800"/>
              <a:gd name="connsiteX19" fmla="*/ 11582400 w 11582400"/>
              <a:gd name="connsiteY19" fmla="*/ 2461435 h 6019800"/>
              <a:gd name="connsiteX20" fmla="*/ 11582400 w 11582400"/>
              <a:gd name="connsiteY20" fmla="*/ 3090163 h 6019800"/>
              <a:gd name="connsiteX21" fmla="*/ 11582400 w 11582400"/>
              <a:gd name="connsiteY21" fmla="*/ 3839286 h 6019800"/>
              <a:gd name="connsiteX22" fmla="*/ 11582400 w 11582400"/>
              <a:gd name="connsiteY22" fmla="*/ 5016480 h 6019800"/>
              <a:gd name="connsiteX23" fmla="*/ 10579080 w 11582400"/>
              <a:gd name="connsiteY23" fmla="*/ 6019800 h 6019800"/>
              <a:gd name="connsiteX24" fmla="*/ 10182370 w 11582400"/>
              <a:gd name="connsiteY24" fmla="*/ 6019800 h 6019800"/>
              <a:gd name="connsiteX25" fmla="*/ 9498387 w 11582400"/>
              <a:gd name="connsiteY25" fmla="*/ 6019800 h 6019800"/>
              <a:gd name="connsiteX26" fmla="*/ 8622889 w 11582400"/>
              <a:gd name="connsiteY26" fmla="*/ 6019800 h 6019800"/>
              <a:gd name="connsiteX27" fmla="*/ 7747391 w 11582400"/>
              <a:gd name="connsiteY27" fmla="*/ 6019800 h 6019800"/>
              <a:gd name="connsiteX28" fmla="*/ 7063408 w 11582400"/>
              <a:gd name="connsiteY28" fmla="*/ 6019800 h 6019800"/>
              <a:gd name="connsiteX29" fmla="*/ 6187910 w 11582400"/>
              <a:gd name="connsiteY29" fmla="*/ 6019800 h 6019800"/>
              <a:gd name="connsiteX30" fmla="*/ 5791200 w 11582400"/>
              <a:gd name="connsiteY30" fmla="*/ 6019800 h 6019800"/>
              <a:gd name="connsiteX31" fmla="*/ 5011460 w 11582400"/>
              <a:gd name="connsiteY31" fmla="*/ 6019800 h 6019800"/>
              <a:gd name="connsiteX32" fmla="*/ 4135961 w 11582400"/>
              <a:gd name="connsiteY32" fmla="*/ 6019800 h 6019800"/>
              <a:gd name="connsiteX33" fmla="*/ 3451979 w 11582400"/>
              <a:gd name="connsiteY33" fmla="*/ 6019800 h 6019800"/>
              <a:gd name="connsiteX34" fmla="*/ 2863753 w 11582400"/>
              <a:gd name="connsiteY34" fmla="*/ 6019800 h 6019800"/>
              <a:gd name="connsiteX35" fmla="*/ 1988255 w 11582400"/>
              <a:gd name="connsiteY35" fmla="*/ 6019800 h 6019800"/>
              <a:gd name="connsiteX36" fmla="*/ 1591545 w 11582400"/>
              <a:gd name="connsiteY36" fmla="*/ 6019800 h 6019800"/>
              <a:gd name="connsiteX37" fmla="*/ 1003320 w 11582400"/>
              <a:gd name="connsiteY37" fmla="*/ 6019800 h 6019800"/>
              <a:gd name="connsiteX38" fmla="*/ 0 w 11582400"/>
              <a:gd name="connsiteY38" fmla="*/ 5016480 h 6019800"/>
              <a:gd name="connsiteX39" fmla="*/ 0 w 11582400"/>
              <a:gd name="connsiteY39" fmla="*/ 4387752 h 6019800"/>
              <a:gd name="connsiteX40" fmla="*/ 0 w 11582400"/>
              <a:gd name="connsiteY40" fmla="*/ 3839286 h 6019800"/>
              <a:gd name="connsiteX41" fmla="*/ 0 w 11582400"/>
              <a:gd name="connsiteY41" fmla="*/ 3130295 h 6019800"/>
              <a:gd name="connsiteX42" fmla="*/ 0 w 11582400"/>
              <a:gd name="connsiteY42" fmla="*/ 2421303 h 6019800"/>
              <a:gd name="connsiteX43" fmla="*/ 0 w 11582400"/>
              <a:gd name="connsiteY43" fmla="*/ 1832706 h 6019800"/>
              <a:gd name="connsiteX44" fmla="*/ 0 w 11582400"/>
              <a:gd name="connsiteY44" fmla="*/ 100332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82400" h="6019800" fill="none" extrusionOk="0">
                <a:moveTo>
                  <a:pt x="0" y="1003320"/>
                </a:moveTo>
                <a:cubicBezTo>
                  <a:pt x="22601" y="422944"/>
                  <a:pt x="452983" y="-28784"/>
                  <a:pt x="1003320" y="0"/>
                </a:cubicBezTo>
                <a:cubicBezTo>
                  <a:pt x="1241582" y="-12430"/>
                  <a:pt x="1307205" y="4328"/>
                  <a:pt x="1495788" y="0"/>
                </a:cubicBezTo>
                <a:cubicBezTo>
                  <a:pt x="1684371" y="-4328"/>
                  <a:pt x="1719601" y="-12289"/>
                  <a:pt x="1892498" y="0"/>
                </a:cubicBezTo>
                <a:cubicBezTo>
                  <a:pt x="2065395" y="12289"/>
                  <a:pt x="2388510" y="-12540"/>
                  <a:pt x="2576481" y="0"/>
                </a:cubicBezTo>
                <a:cubicBezTo>
                  <a:pt x="2764452" y="12540"/>
                  <a:pt x="2922502" y="-3511"/>
                  <a:pt x="3068948" y="0"/>
                </a:cubicBezTo>
                <a:cubicBezTo>
                  <a:pt x="3215394" y="3511"/>
                  <a:pt x="3506534" y="16502"/>
                  <a:pt x="3657173" y="0"/>
                </a:cubicBezTo>
                <a:cubicBezTo>
                  <a:pt x="3807812" y="-16502"/>
                  <a:pt x="4100243" y="-16344"/>
                  <a:pt x="4341156" y="0"/>
                </a:cubicBezTo>
                <a:cubicBezTo>
                  <a:pt x="4582069" y="16344"/>
                  <a:pt x="4841648" y="-34522"/>
                  <a:pt x="5120897" y="0"/>
                </a:cubicBezTo>
                <a:cubicBezTo>
                  <a:pt x="5400146" y="34522"/>
                  <a:pt x="5398403" y="5303"/>
                  <a:pt x="5517607" y="0"/>
                </a:cubicBezTo>
                <a:cubicBezTo>
                  <a:pt x="5636811" y="-5303"/>
                  <a:pt x="5923593" y="24023"/>
                  <a:pt x="6105832" y="0"/>
                </a:cubicBezTo>
                <a:cubicBezTo>
                  <a:pt x="6288071" y="-24023"/>
                  <a:pt x="6645320" y="-9700"/>
                  <a:pt x="6885573" y="0"/>
                </a:cubicBezTo>
                <a:cubicBezTo>
                  <a:pt x="7125826" y="9700"/>
                  <a:pt x="7353878" y="-37517"/>
                  <a:pt x="7665313" y="0"/>
                </a:cubicBezTo>
                <a:cubicBezTo>
                  <a:pt x="7976748" y="37517"/>
                  <a:pt x="7931326" y="-17099"/>
                  <a:pt x="8062023" y="0"/>
                </a:cubicBezTo>
                <a:cubicBezTo>
                  <a:pt x="8192720" y="17099"/>
                  <a:pt x="8655771" y="-14184"/>
                  <a:pt x="8937521" y="0"/>
                </a:cubicBezTo>
                <a:cubicBezTo>
                  <a:pt x="9219271" y="14184"/>
                  <a:pt x="9627529" y="-4855"/>
                  <a:pt x="9813019" y="0"/>
                </a:cubicBezTo>
                <a:cubicBezTo>
                  <a:pt x="9998509" y="4855"/>
                  <a:pt x="10238417" y="20624"/>
                  <a:pt x="10579080" y="0"/>
                </a:cubicBezTo>
                <a:cubicBezTo>
                  <a:pt x="11116299" y="987"/>
                  <a:pt x="11610886" y="479232"/>
                  <a:pt x="11582400" y="1003320"/>
                </a:cubicBezTo>
                <a:cubicBezTo>
                  <a:pt x="11593409" y="1276415"/>
                  <a:pt x="11592768" y="1418041"/>
                  <a:pt x="11582400" y="1712312"/>
                </a:cubicBezTo>
                <a:cubicBezTo>
                  <a:pt x="11572032" y="2006583"/>
                  <a:pt x="11549175" y="2174114"/>
                  <a:pt x="11582400" y="2461435"/>
                </a:cubicBezTo>
                <a:cubicBezTo>
                  <a:pt x="11615625" y="2748756"/>
                  <a:pt x="11555198" y="2860569"/>
                  <a:pt x="11582400" y="3090163"/>
                </a:cubicBezTo>
                <a:cubicBezTo>
                  <a:pt x="11609602" y="3319757"/>
                  <a:pt x="11555558" y="3668935"/>
                  <a:pt x="11582400" y="3839286"/>
                </a:cubicBezTo>
                <a:cubicBezTo>
                  <a:pt x="11609242" y="4009637"/>
                  <a:pt x="11542052" y="4489968"/>
                  <a:pt x="11582400" y="5016480"/>
                </a:cubicBezTo>
                <a:cubicBezTo>
                  <a:pt x="11643680" y="5546670"/>
                  <a:pt x="11158230" y="6022498"/>
                  <a:pt x="10579080" y="6019800"/>
                </a:cubicBezTo>
                <a:cubicBezTo>
                  <a:pt x="10400717" y="6000901"/>
                  <a:pt x="10358864" y="6006013"/>
                  <a:pt x="10182370" y="6019800"/>
                </a:cubicBezTo>
                <a:cubicBezTo>
                  <a:pt x="10005876" y="6033588"/>
                  <a:pt x="9635497" y="5994370"/>
                  <a:pt x="9498387" y="6019800"/>
                </a:cubicBezTo>
                <a:cubicBezTo>
                  <a:pt x="9361277" y="6045230"/>
                  <a:pt x="9009643" y="6059894"/>
                  <a:pt x="8622889" y="6019800"/>
                </a:cubicBezTo>
                <a:cubicBezTo>
                  <a:pt x="8236135" y="5979706"/>
                  <a:pt x="8023657" y="5988101"/>
                  <a:pt x="7747391" y="6019800"/>
                </a:cubicBezTo>
                <a:cubicBezTo>
                  <a:pt x="7471125" y="6051499"/>
                  <a:pt x="7249252" y="6011532"/>
                  <a:pt x="7063408" y="6019800"/>
                </a:cubicBezTo>
                <a:cubicBezTo>
                  <a:pt x="6877564" y="6028068"/>
                  <a:pt x="6384280" y="6023532"/>
                  <a:pt x="6187910" y="6019800"/>
                </a:cubicBezTo>
                <a:cubicBezTo>
                  <a:pt x="5991540" y="6016068"/>
                  <a:pt x="5905882" y="6005596"/>
                  <a:pt x="5791200" y="6019800"/>
                </a:cubicBezTo>
                <a:cubicBezTo>
                  <a:pt x="5676518" y="6034005"/>
                  <a:pt x="5304858" y="6038135"/>
                  <a:pt x="5011460" y="6019800"/>
                </a:cubicBezTo>
                <a:cubicBezTo>
                  <a:pt x="4718062" y="6001465"/>
                  <a:pt x="4397602" y="6063086"/>
                  <a:pt x="4135961" y="6019800"/>
                </a:cubicBezTo>
                <a:cubicBezTo>
                  <a:pt x="3874320" y="5976514"/>
                  <a:pt x="3701585" y="6014838"/>
                  <a:pt x="3451979" y="6019800"/>
                </a:cubicBezTo>
                <a:cubicBezTo>
                  <a:pt x="3202373" y="6024762"/>
                  <a:pt x="2999312" y="6048731"/>
                  <a:pt x="2863753" y="6019800"/>
                </a:cubicBezTo>
                <a:cubicBezTo>
                  <a:pt x="2728194" y="5990869"/>
                  <a:pt x="2190967" y="5993322"/>
                  <a:pt x="1988255" y="6019800"/>
                </a:cubicBezTo>
                <a:cubicBezTo>
                  <a:pt x="1785543" y="6046278"/>
                  <a:pt x="1719456" y="6006720"/>
                  <a:pt x="1591545" y="6019800"/>
                </a:cubicBezTo>
                <a:cubicBezTo>
                  <a:pt x="1463634" y="6032881"/>
                  <a:pt x="1235770" y="6035804"/>
                  <a:pt x="1003320" y="6019800"/>
                </a:cubicBezTo>
                <a:cubicBezTo>
                  <a:pt x="405857" y="6059084"/>
                  <a:pt x="-9826" y="5581276"/>
                  <a:pt x="0" y="5016480"/>
                </a:cubicBezTo>
                <a:cubicBezTo>
                  <a:pt x="-7272" y="4723773"/>
                  <a:pt x="-8803" y="4689065"/>
                  <a:pt x="0" y="4387752"/>
                </a:cubicBezTo>
                <a:cubicBezTo>
                  <a:pt x="8803" y="4086439"/>
                  <a:pt x="21894" y="4039106"/>
                  <a:pt x="0" y="3839286"/>
                </a:cubicBezTo>
                <a:cubicBezTo>
                  <a:pt x="-21894" y="3639466"/>
                  <a:pt x="20353" y="3343597"/>
                  <a:pt x="0" y="3130295"/>
                </a:cubicBezTo>
                <a:cubicBezTo>
                  <a:pt x="-20353" y="2916993"/>
                  <a:pt x="-33504" y="2759988"/>
                  <a:pt x="0" y="2421303"/>
                </a:cubicBezTo>
                <a:cubicBezTo>
                  <a:pt x="33504" y="2082618"/>
                  <a:pt x="6024" y="2076921"/>
                  <a:pt x="0" y="1832706"/>
                </a:cubicBezTo>
                <a:cubicBezTo>
                  <a:pt x="-6024" y="1588491"/>
                  <a:pt x="-12545" y="1408688"/>
                  <a:pt x="0" y="1003320"/>
                </a:cubicBezTo>
                <a:close/>
              </a:path>
              <a:path w="11582400" h="6019800" stroke="0" extrusionOk="0">
                <a:moveTo>
                  <a:pt x="0" y="1003320"/>
                </a:moveTo>
                <a:cubicBezTo>
                  <a:pt x="-93705" y="410600"/>
                  <a:pt x="402810" y="-125846"/>
                  <a:pt x="1003320" y="0"/>
                </a:cubicBezTo>
                <a:cubicBezTo>
                  <a:pt x="1177489" y="-20198"/>
                  <a:pt x="1507308" y="-31938"/>
                  <a:pt x="1687303" y="0"/>
                </a:cubicBezTo>
                <a:cubicBezTo>
                  <a:pt x="1867298" y="31938"/>
                  <a:pt x="2087796" y="-22949"/>
                  <a:pt x="2275528" y="0"/>
                </a:cubicBezTo>
                <a:cubicBezTo>
                  <a:pt x="2463261" y="22949"/>
                  <a:pt x="2591550" y="-13460"/>
                  <a:pt x="2767996" y="0"/>
                </a:cubicBezTo>
                <a:cubicBezTo>
                  <a:pt x="2944442" y="13460"/>
                  <a:pt x="2984335" y="-2210"/>
                  <a:pt x="3164706" y="0"/>
                </a:cubicBezTo>
                <a:cubicBezTo>
                  <a:pt x="3345077" y="2210"/>
                  <a:pt x="3667669" y="16910"/>
                  <a:pt x="3944446" y="0"/>
                </a:cubicBezTo>
                <a:cubicBezTo>
                  <a:pt x="4221223" y="-16910"/>
                  <a:pt x="4445763" y="-28645"/>
                  <a:pt x="4628429" y="0"/>
                </a:cubicBezTo>
                <a:cubicBezTo>
                  <a:pt x="4811095" y="28645"/>
                  <a:pt x="5010489" y="3450"/>
                  <a:pt x="5120897" y="0"/>
                </a:cubicBezTo>
                <a:cubicBezTo>
                  <a:pt x="5231305" y="-3450"/>
                  <a:pt x="5469176" y="11875"/>
                  <a:pt x="5804880" y="0"/>
                </a:cubicBezTo>
                <a:cubicBezTo>
                  <a:pt x="6140584" y="-11875"/>
                  <a:pt x="6019743" y="18280"/>
                  <a:pt x="6201590" y="0"/>
                </a:cubicBezTo>
                <a:cubicBezTo>
                  <a:pt x="6383437" y="-18280"/>
                  <a:pt x="6661070" y="-363"/>
                  <a:pt x="6981330" y="0"/>
                </a:cubicBezTo>
                <a:cubicBezTo>
                  <a:pt x="7301590" y="363"/>
                  <a:pt x="7567156" y="18093"/>
                  <a:pt x="7761071" y="0"/>
                </a:cubicBezTo>
                <a:cubicBezTo>
                  <a:pt x="7954986" y="-18093"/>
                  <a:pt x="8301273" y="19108"/>
                  <a:pt x="8636569" y="0"/>
                </a:cubicBezTo>
                <a:cubicBezTo>
                  <a:pt x="8971865" y="-19108"/>
                  <a:pt x="9100783" y="16184"/>
                  <a:pt x="9320552" y="0"/>
                </a:cubicBezTo>
                <a:cubicBezTo>
                  <a:pt x="9540321" y="-16184"/>
                  <a:pt x="10036955" y="37199"/>
                  <a:pt x="10579080" y="0"/>
                </a:cubicBezTo>
                <a:cubicBezTo>
                  <a:pt x="11263861" y="-42802"/>
                  <a:pt x="11562473" y="470673"/>
                  <a:pt x="11582400" y="1003320"/>
                </a:cubicBezTo>
                <a:cubicBezTo>
                  <a:pt x="11578702" y="1168249"/>
                  <a:pt x="11609540" y="1402435"/>
                  <a:pt x="11582400" y="1632048"/>
                </a:cubicBezTo>
                <a:cubicBezTo>
                  <a:pt x="11555260" y="1861661"/>
                  <a:pt x="11596573" y="2147301"/>
                  <a:pt x="11582400" y="2381172"/>
                </a:cubicBezTo>
                <a:cubicBezTo>
                  <a:pt x="11568227" y="2615043"/>
                  <a:pt x="11583520" y="2678550"/>
                  <a:pt x="11582400" y="2969768"/>
                </a:cubicBezTo>
                <a:cubicBezTo>
                  <a:pt x="11581280" y="3260986"/>
                  <a:pt x="11554603" y="3384273"/>
                  <a:pt x="11582400" y="3598497"/>
                </a:cubicBezTo>
                <a:cubicBezTo>
                  <a:pt x="11610197" y="3812721"/>
                  <a:pt x="11597601" y="3925377"/>
                  <a:pt x="11582400" y="4187094"/>
                </a:cubicBezTo>
                <a:cubicBezTo>
                  <a:pt x="11567199" y="4448811"/>
                  <a:pt x="11566990" y="4601906"/>
                  <a:pt x="11582400" y="5016480"/>
                </a:cubicBezTo>
                <a:cubicBezTo>
                  <a:pt x="11519000" y="5631294"/>
                  <a:pt x="11178796" y="5928075"/>
                  <a:pt x="10579080" y="6019800"/>
                </a:cubicBezTo>
                <a:cubicBezTo>
                  <a:pt x="10389248" y="6029658"/>
                  <a:pt x="10206280" y="6001805"/>
                  <a:pt x="10086612" y="6019800"/>
                </a:cubicBezTo>
                <a:cubicBezTo>
                  <a:pt x="9966944" y="6037795"/>
                  <a:pt x="9578355" y="6016845"/>
                  <a:pt x="9402629" y="6019800"/>
                </a:cubicBezTo>
                <a:cubicBezTo>
                  <a:pt x="9226903" y="6022755"/>
                  <a:pt x="8926306" y="6018766"/>
                  <a:pt x="8527131" y="6019800"/>
                </a:cubicBezTo>
                <a:cubicBezTo>
                  <a:pt x="8127956" y="6020834"/>
                  <a:pt x="8163498" y="6005226"/>
                  <a:pt x="8034664" y="6019800"/>
                </a:cubicBezTo>
                <a:cubicBezTo>
                  <a:pt x="7905830" y="6034374"/>
                  <a:pt x="7698747" y="6029291"/>
                  <a:pt x="7542196" y="6019800"/>
                </a:cubicBezTo>
                <a:cubicBezTo>
                  <a:pt x="7385645" y="6010309"/>
                  <a:pt x="7104554" y="6012023"/>
                  <a:pt x="6858213" y="6019800"/>
                </a:cubicBezTo>
                <a:cubicBezTo>
                  <a:pt x="6611872" y="6027577"/>
                  <a:pt x="6393978" y="6018096"/>
                  <a:pt x="5982715" y="6019800"/>
                </a:cubicBezTo>
                <a:cubicBezTo>
                  <a:pt x="5571452" y="6021504"/>
                  <a:pt x="5548459" y="6010315"/>
                  <a:pt x="5298732" y="6019800"/>
                </a:cubicBezTo>
                <a:cubicBezTo>
                  <a:pt x="5049005" y="6029285"/>
                  <a:pt x="4909398" y="6024729"/>
                  <a:pt x="4614749" y="6019800"/>
                </a:cubicBezTo>
                <a:cubicBezTo>
                  <a:pt x="4320100" y="6014871"/>
                  <a:pt x="4256287" y="5990171"/>
                  <a:pt x="3930767" y="6019800"/>
                </a:cubicBezTo>
                <a:cubicBezTo>
                  <a:pt x="3605247" y="6049429"/>
                  <a:pt x="3261713" y="6059094"/>
                  <a:pt x="3055269" y="6019800"/>
                </a:cubicBezTo>
                <a:cubicBezTo>
                  <a:pt x="2848825" y="5980506"/>
                  <a:pt x="2650311" y="6004707"/>
                  <a:pt x="2467043" y="6019800"/>
                </a:cubicBezTo>
                <a:cubicBezTo>
                  <a:pt x="2283775" y="6034893"/>
                  <a:pt x="2073275" y="6006933"/>
                  <a:pt x="1974576" y="6019800"/>
                </a:cubicBezTo>
                <a:cubicBezTo>
                  <a:pt x="1875877" y="6032667"/>
                  <a:pt x="1370563" y="6036604"/>
                  <a:pt x="1003320" y="6019800"/>
                </a:cubicBezTo>
                <a:cubicBezTo>
                  <a:pt x="407078" y="6105459"/>
                  <a:pt x="53586" y="5592861"/>
                  <a:pt x="0" y="5016480"/>
                </a:cubicBezTo>
                <a:cubicBezTo>
                  <a:pt x="-27272" y="4840399"/>
                  <a:pt x="-3052" y="4488633"/>
                  <a:pt x="0" y="4267357"/>
                </a:cubicBezTo>
                <a:cubicBezTo>
                  <a:pt x="3052" y="4046081"/>
                  <a:pt x="-11245" y="3902333"/>
                  <a:pt x="0" y="3718892"/>
                </a:cubicBezTo>
                <a:cubicBezTo>
                  <a:pt x="11245" y="3535452"/>
                  <a:pt x="-7204" y="3231921"/>
                  <a:pt x="0" y="3050032"/>
                </a:cubicBezTo>
                <a:cubicBezTo>
                  <a:pt x="7204" y="2868143"/>
                  <a:pt x="-6953" y="2632110"/>
                  <a:pt x="0" y="2341040"/>
                </a:cubicBezTo>
                <a:cubicBezTo>
                  <a:pt x="6953" y="2049970"/>
                  <a:pt x="-20183" y="2051099"/>
                  <a:pt x="0" y="1792575"/>
                </a:cubicBezTo>
                <a:cubicBezTo>
                  <a:pt x="20183" y="1534052"/>
                  <a:pt x="3813" y="1330199"/>
                  <a:pt x="0" y="1003320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54950708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6A24B6-DA4C-7D32-4666-DA94439529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97" y="24597"/>
            <a:ext cx="4628094" cy="3057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821270-29DC-3222-F98E-5BC7B727983F}"/>
              </a:ext>
            </a:extLst>
          </p:cNvPr>
          <p:cNvSpPr txBox="1"/>
          <p:nvPr/>
        </p:nvSpPr>
        <p:spPr>
          <a:xfrm>
            <a:off x="381000" y="1257299"/>
            <a:ext cx="3599294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400">
                <a:solidFill>
                  <a:schemeClr val="accent5">
                    <a:lumMod val="75000"/>
                  </a:schemeClr>
                </a:solidFill>
                <a:latin typeface="SVN-Kitten" pitchFamily="50" charset="0"/>
              </a:rPr>
              <a:t>Lưu ý tư thế ngồi viết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3AD93E-B12C-5B17-5E59-30340EBEE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650" y="3245712"/>
            <a:ext cx="4911042" cy="2881334"/>
          </a:xfrm>
          <a:prstGeom prst="rect">
            <a:avLst/>
          </a:prstGeom>
          <a:effectLst>
            <a:glow rad="127000">
              <a:srgbClr val="F79646">
                <a:lumMod val="20000"/>
                <a:lumOff val="80000"/>
              </a:srgbClr>
            </a:glow>
          </a:effec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AA222E97-66E7-C90D-26EE-AFC95B3A7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066328" y="792132"/>
            <a:ext cx="5078675" cy="1228116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9670EF42-4114-F6ED-AB20-7FF6A2FA1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924422" y="2733195"/>
            <a:ext cx="5078675" cy="1228116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3917BDE1-B0BD-66A2-138A-CAD0724A2A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905372" y="4688879"/>
            <a:ext cx="5078675" cy="12281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39A3273-332B-AF8D-6519-01245852949A}"/>
              </a:ext>
            </a:extLst>
          </p:cNvPr>
          <p:cNvSpPr txBox="1"/>
          <p:nvPr/>
        </p:nvSpPr>
        <p:spPr>
          <a:xfrm>
            <a:off x="7593559" y="744470"/>
            <a:ext cx="43904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kern="0" dirty="0" err="1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Thẳng</a:t>
            </a:r>
            <a:r>
              <a:rPr lang="en-US" sz="4000" b="1" kern="0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lưng</a:t>
            </a:r>
            <a:r>
              <a:rPr lang="en-US" sz="4000" b="1" kern="0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4000" b="1" kern="0" dirty="0" err="1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chân</a:t>
            </a:r>
            <a:r>
              <a:rPr lang="en-US" sz="4000" b="1" kern="0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4000" b="1" kern="0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đúng</a:t>
            </a:r>
            <a:r>
              <a:rPr lang="en-US" sz="4000" b="1" kern="0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vị</a:t>
            </a:r>
            <a:r>
              <a:rPr lang="en-US" sz="4000" b="1" kern="0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trí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6D68A0-9ACC-D923-AA70-2CC1BB211841}"/>
              </a:ext>
            </a:extLst>
          </p:cNvPr>
          <p:cNvSpPr txBox="1"/>
          <p:nvPr/>
        </p:nvSpPr>
        <p:spPr>
          <a:xfrm>
            <a:off x="7407883" y="2750237"/>
            <a:ext cx="43997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lang="en-US" sz="3600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lang="en-US" sz="3600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lang="en-US" sz="3600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lang="en-US" sz="3600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lang="en-US" sz="3600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</a:t>
            </a:r>
            <a:r>
              <a:rPr lang="en-US" sz="36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30cm</a:t>
            </a:r>
            <a:endParaRPr lang="en-US" sz="3600" b="1" dirty="0">
              <a:solidFill>
                <a:srgbClr val="4472C4">
                  <a:lumMod val="75000"/>
                </a:srgb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C2C9E5-9A84-90F8-9F2A-82305B9E3F15}"/>
              </a:ext>
            </a:extLst>
          </p:cNvPr>
          <p:cNvSpPr txBox="1"/>
          <p:nvPr/>
        </p:nvSpPr>
        <p:spPr>
          <a:xfrm>
            <a:off x="7204487" y="4736663"/>
            <a:ext cx="46599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1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lang="en-US" sz="3600" b="1" dirty="0">
              <a:solidFill>
                <a:srgbClr val="0070C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17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DC3A25B2-90D5-0B77-1085-4FBC80194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3235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CE8D3672-B62D-96E9-90D4-BC691E370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42" b="96928" l="9934" r="89980">
                        <a14:foregroundMark x1="29656" y1="8892" x2="36414" y2="22797"/>
                        <a14:foregroundMark x1="40370" y1="5982" x2="42969" y2="18876"/>
                        <a14:foregroundMark x1="44239" y1="66249" x2="46203" y2="73444"/>
                        <a14:foregroundMark x1="46203" y1="73444" x2="47618" y2="75263"/>
                        <a14:foregroundMark x1="48715" y1="94584" x2="47618" y2="87914"/>
                        <a14:foregroundMark x1="54173" y1="95554" x2="53971" y2="92765"/>
                        <a14:foregroundMark x1="47820" y1="96928" x2="48022" y2="94705"/>
                        <a14:backgroundMark x1="21629" y1="46807" x2="22899" y2="65158"/>
                        <a14:backgroundMark x1="67860" y1="73040" x2="76581" y2="81528"/>
                        <a14:backgroundMark x1="68467" y1="53597" x2="76956" y2="57842"/>
                        <a14:backgroundMark x1="76956" y1="57842" x2="85533" y2="66249"/>
                        <a14:backgroundMark x1="85533" y1="66249" x2="85533" y2="66249"/>
                        <a14:backgroundMark x1="67167" y1="52223" x2="75397" y2="52789"/>
                        <a14:backgroundMark x1="75108" y1="52102" x2="79382" y2="19038"/>
                        <a14:backgroundMark x1="48599" y1="11116" x2="47618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05035"/>
            <a:ext cx="6612800" cy="4724400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B6863D3B-37C9-0C65-A2F7-97D60CE0B2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4400" y="729083"/>
            <a:ext cx="7848600" cy="53950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E87C300-3E66-9A59-FC85-AFB448414EA9}"/>
              </a:ext>
            </a:extLst>
          </p:cNvPr>
          <p:cNvSpPr txBox="1"/>
          <p:nvPr/>
        </p:nvSpPr>
        <p:spPr>
          <a:xfrm>
            <a:off x="1981200" y="1654729"/>
            <a:ext cx="61590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Coiny" panose="02000903060500060000" pitchFamily="2" charset="0"/>
              </a:rPr>
              <a:t>T</a:t>
            </a:r>
            <a:r>
              <a:rPr lang="en-US" sz="5400" dirty="0" err="1">
                <a:solidFill>
                  <a:srgbClr val="00B050"/>
                </a:solidFill>
                <a:latin typeface="Coiny" panose="02000903060500060000" pitchFamily="2" charset="0"/>
              </a:rPr>
              <a:t>i</a:t>
            </a:r>
            <a:r>
              <a:rPr lang="en-US" sz="5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oiny" panose="02000903060500060000" pitchFamily="2" charset="0"/>
              </a:rPr>
              <a:t>ê</a:t>
            </a:r>
            <a:r>
              <a:rPr lang="en-US" sz="5400" dirty="0" err="1">
                <a:solidFill>
                  <a:srgbClr val="ED7D31">
                    <a:lumMod val="50000"/>
                  </a:srgbClr>
                </a:solidFill>
                <a:latin typeface="Coiny" panose="02000903060500060000" pitchFamily="2" charset="0"/>
              </a:rPr>
              <a:t>u</a:t>
            </a:r>
            <a:r>
              <a:rPr lang="en-US" sz="54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solidFill>
                  <a:srgbClr val="70AD47">
                    <a:lumMod val="50000"/>
                  </a:srgbClr>
                </a:solidFill>
                <a:latin typeface="Coiny" panose="02000903060500060000" pitchFamily="2" charset="0"/>
              </a:rPr>
              <a:t>c</a:t>
            </a:r>
            <a:r>
              <a:rPr lang="en-US" sz="5400" dirty="0" err="1">
                <a:solidFill>
                  <a:srgbClr val="5B9BD5"/>
                </a:solidFill>
                <a:latin typeface="Coiny" panose="02000903060500060000" pitchFamily="2" charset="0"/>
              </a:rPr>
              <a:t>h</a:t>
            </a:r>
            <a:r>
              <a:rPr lang="en-US" sz="5400" dirty="0" err="1">
                <a:solidFill>
                  <a:srgbClr val="002060"/>
                </a:solidFill>
                <a:latin typeface="Coiny" panose="02000903060500060000" pitchFamily="2" charset="0"/>
              </a:rPr>
              <a:t>í</a:t>
            </a:r>
            <a:r>
              <a:rPr lang="en-US" sz="54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Coiny" panose="02000903060500060000" pitchFamily="2" charset="0"/>
              </a:rPr>
              <a:t>đ</a:t>
            </a:r>
            <a:r>
              <a:rPr lang="en-US" sz="5400" dirty="0" err="1">
                <a:solidFill>
                  <a:srgbClr val="FF6600"/>
                </a:solidFill>
                <a:latin typeface="Coiny" panose="02000903060500060000" pitchFamily="2" charset="0"/>
              </a:rPr>
              <a:t>á</a:t>
            </a:r>
            <a:r>
              <a:rPr lang="en-US" sz="5400" dirty="0" err="1">
                <a:solidFill>
                  <a:srgbClr val="5CD3D6"/>
                </a:solidFill>
                <a:latin typeface="Coiny" panose="02000903060500060000" pitchFamily="2" charset="0"/>
              </a:rPr>
              <a:t>n</a:t>
            </a:r>
            <a:r>
              <a:rPr lang="en-US" sz="5400" dirty="0" err="1">
                <a:solidFill>
                  <a:srgbClr val="C00000"/>
                </a:solidFill>
                <a:latin typeface="Coiny" panose="02000903060500060000" pitchFamily="2" charset="0"/>
              </a:rPr>
              <a:t>h</a:t>
            </a:r>
            <a:r>
              <a:rPr lang="en-US" sz="5400" dirty="0">
                <a:solidFill>
                  <a:prstClr val="black"/>
                </a:solidFill>
                <a:latin typeface="Coiny" panose="02000903060500060000" pitchFamily="2" charset="0"/>
              </a:rPr>
              <a:t> </a:t>
            </a:r>
            <a:r>
              <a:rPr lang="en-US" sz="5400" dirty="0" err="1">
                <a:solidFill>
                  <a:srgbClr val="FF9933"/>
                </a:solidFill>
                <a:latin typeface="Coiny" panose="02000903060500060000" pitchFamily="2" charset="0"/>
              </a:rPr>
              <a:t>g</a:t>
            </a:r>
            <a:r>
              <a:rPr lang="en-US" sz="5400" dirty="0" err="1">
                <a:solidFill>
                  <a:srgbClr val="00CC00"/>
                </a:solidFill>
                <a:latin typeface="Coiny" panose="02000903060500060000" pitchFamily="2" charset="0"/>
              </a:rPr>
              <a:t>i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  <a:latin typeface="Coiny" panose="02000903060500060000" pitchFamily="2" charset="0"/>
              </a:rPr>
              <a:t>á</a:t>
            </a:r>
            <a:endParaRPr lang="en-US" sz="5400" dirty="0">
              <a:solidFill>
                <a:srgbClr val="44546A">
                  <a:lumMod val="75000"/>
                </a:srgbClr>
              </a:solidFill>
              <a:latin typeface="Coiny" panose="0200090306050006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898EB6-C665-A59C-A902-CB38E4EF310A}"/>
              </a:ext>
            </a:extLst>
          </p:cNvPr>
          <p:cNvSpPr/>
          <p:nvPr/>
        </p:nvSpPr>
        <p:spPr>
          <a:xfrm>
            <a:off x="1225371" y="2705974"/>
            <a:ext cx="4347665" cy="646331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i-FI" sz="3600" b="1" kern="0" dirty="0">
                <a:solidFill>
                  <a:srgbClr val="E53238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BDD34E-FE7A-733B-BFED-2BB96C9C8E3B}"/>
              </a:ext>
            </a:extLst>
          </p:cNvPr>
          <p:cNvSpPr/>
          <p:nvPr/>
        </p:nvSpPr>
        <p:spPr>
          <a:xfrm>
            <a:off x="1225371" y="3608136"/>
            <a:ext cx="5657959" cy="646331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2. </a:t>
            </a:r>
            <a:r>
              <a:rPr lang="en-US" sz="3600" b="1" dirty="0" err="1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rõ</a:t>
            </a:r>
            <a:r>
              <a:rPr lang="en-US" sz="3600" b="1" dirty="0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ràng</a:t>
            </a:r>
            <a:r>
              <a:rPr lang="en-US" sz="3600" b="1" dirty="0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sạch</a:t>
            </a:r>
            <a:r>
              <a:rPr lang="en-US" sz="3600" b="1" dirty="0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64D2">
                    <a:lumMod val="75000"/>
                  </a:srgbClr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đẹp</a:t>
            </a:r>
            <a:endParaRPr lang="en-US" sz="3600" b="1" dirty="0">
              <a:solidFill>
                <a:srgbClr val="0064D2">
                  <a:lumMod val="75000"/>
                </a:srgbClr>
              </a:solidFill>
              <a:latin typeface="Source Han Sans Regular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2D0365-E856-12A4-E087-EADEC71D6D03}"/>
              </a:ext>
            </a:extLst>
          </p:cNvPr>
          <p:cNvSpPr/>
          <p:nvPr/>
        </p:nvSpPr>
        <p:spPr>
          <a:xfrm>
            <a:off x="1225371" y="4579629"/>
            <a:ext cx="5500224" cy="646331"/>
          </a:xfrm>
          <a:prstGeom prst="rect">
            <a:avLst/>
          </a:prstGeom>
          <a:noFill/>
          <a:ln w="28575">
            <a:noFill/>
            <a:prstDash val="dash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kern="0" dirty="0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3. </a:t>
            </a:r>
            <a:r>
              <a:rPr lang="en-US" sz="3600" b="1" kern="0" dirty="0" err="1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Trình</a:t>
            </a:r>
            <a:r>
              <a:rPr lang="en-US" sz="3600" b="1" kern="0" dirty="0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bày</a:t>
            </a:r>
            <a:r>
              <a:rPr lang="en-US" sz="3600" b="1" kern="0" dirty="0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đúng</a:t>
            </a:r>
            <a:r>
              <a:rPr lang="en-US" sz="3600" b="1" kern="0" dirty="0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hình</a:t>
            </a:r>
            <a:r>
              <a:rPr lang="en-US" sz="3600" b="1" kern="0" dirty="0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latin typeface="Source Han Sans Regular"/>
                <a:ea typeface="微软雅黑"/>
                <a:cs typeface="Calibri" panose="020F0502020204030204" pitchFamily="34" charset="0"/>
              </a:rPr>
              <a:t>thức</a:t>
            </a:r>
            <a:endParaRPr lang="en-US" sz="3600" b="1" kern="0" dirty="0">
              <a:solidFill>
                <a:srgbClr val="00B050"/>
              </a:solidFill>
              <a:latin typeface="Source Han Sans Regular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1">
            <a:extLst>
              <a:ext uri="{FF2B5EF4-FFF2-40B4-BE49-F238E27FC236}">
                <a16:creationId xmlns:a16="http://schemas.microsoft.com/office/drawing/2014/main" id="{2CF36E2B-CEEB-5874-C4AA-11287AAB51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77136" y="2664842"/>
            <a:ext cx="708745" cy="642300"/>
          </a:xfrm>
          <a:prstGeom prst="rect">
            <a:avLst/>
          </a:prstGeom>
        </p:spPr>
      </p:pic>
      <p:pic>
        <p:nvPicPr>
          <p:cNvPr id="24" name="Picture 21">
            <a:extLst>
              <a:ext uri="{FF2B5EF4-FFF2-40B4-BE49-F238E27FC236}">
                <a16:creationId xmlns:a16="http://schemas.microsoft.com/office/drawing/2014/main" id="{909E1DED-D30F-B59B-9B09-0FE5B0D88F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21093" y="3608136"/>
            <a:ext cx="708745" cy="642300"/>
          </a:xfrm>
          <a:prstGeom prst="rect">
            <a:avLst/>
          </a:prstGeom>
        </p:spPr>
      </p:pic>
      <p:pic>
        <p:nvPicPr>
          <p:cNvPr id="25" name="Picture 21">
            <a:extLst>
              <a:ext uri="{FF2B5EF4-FFF2-40B4-BE49-F238E27FC236}">
                <a16:creationId xmlns:a16="http://schemas.microsoft.com/office/drawing/2014/main" id="{AD00214C-0219-426A-63AE-3AFF2EBCEF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63098" y="3608136"/>
            <a:ext cx="708745" cy="642300"/>
          </a:xfrm>
          <a:prstGeom prst="rect">
            <a:avLst/>
          </a:prstGeom>
        </p:spPr>
      </p:pic>
      <p:pic>
        <p:nvPicPr>
          <p:cNvPr id="26" name="Picture 21">
            <a:extLst>
              <a:ext uri="{FF2B5EF4-FFF2-40B4-BE49-F238E27FC236}">
                <a16:creationId xmlns:a16="http://schemas.microsoft.com/office/drawing/2014/main" id="{58D78D98-57CF-1D92-826D-A373E636B6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44060" y="4495871"/>
            <a:ext cx="708745" cy="642300"/>
          </a:xfrm>
          <a:prstGeom prst="rect">
            <a:avLst/>
          </a:prstGeom>
        </p:spPr>
      </p:pic>
      <p:pic>
        <p:nvPicPr>
          <p:cNvPr id="27" name="Picture 21">
            <a:extLst>
              <a:ext uri="{FF2B5EF4-FFF2-40B4-BE49-F238E27FC236}">
                <a16:creationId xmlns:a16="http://schemas.microsoft.com/office/drawing/2014/main" id="{C564BFC9-8977-038B-02BB-93A120F0FD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367960" y="4495871"/>
            <a:ext cx="708745" cy="642300"/>
          </a:xfrm>
          <a:prstGeom prst="rect">
            <a:avLst/>
          </a:prstGeom>
        </p:spPr>
      </p:pic>
      <p:pic>
        <p:nvPicPr>
          <p:cNvPr id="28" name="Picture 21">
            <a:extLst>
              <a:ext uri="{FF2B5EF4-FFF2-40B4-BE49-F238E27FC236}">
                <a16:creationId xmlns:a16="http://schemas.microsoft.com/office/drawing/2014/main" id="{71607B6C-3293-7827-2B33-FF842453F0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109965" y="4495871"/>
            <a:ext cx="708745" cy="64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14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>
            <a:extLst>
              <a:ext uri="{FF2B5EF4-FFF2-40B4-BE49-F238E27FC236}">
                <a16:creationId xmlns:a16="http://schemas.microsoft.com/office/drawing/2014/main" id="{E6E3483B-A0C0-F29A-3148-2A3029CD3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" y="228600"/>
            <a:ext cx="8260514" cy="4698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183564-9BBF-5863-C403-9C3E23C1AD77}"/>
              </a:ext>
            </a:extLst>
          </p:cNvPr>
          <p:cNvSpPr txBox="1"/>
          <p:nvPr/>
        </p:nvSpPr>
        <p:spPr>
          <a:xfrm>
            <a:off x="1638650" y="1054189"/>
            <a:ext cx="52880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Phân</a:t>
            </a:r>
            <a:r>
              <a:rPr kumimoji="0" lang="en-US" sz="9600" b="0" i="0" u="none" strike="noStrike" kern="1200" cap="none" spc="0" normalizeH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biệt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aseline="0">
                <a:ln>
                  <a:solidFill>
                    <a:srgbClr val="FFFFFF"/>
                  </a:solidFill>
                </a:ln>
                <a:solidFill>
                  <a:schemeClr val="tx2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d</a:t>
            </a:r>
            <a:r>
              <a:rPr lang="en-US" sz="9600" baseline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/</a:t>
            </a:r>
            <a:r>
              <a:rPr lang="en-US" sz="9600" baseline="0">
                <a:ln>
                  <a:solidFill>
                    <a:srgbClr val="FFFFFF"/>
                  </a:solidFill>
                </a:ln>
                <a:solidFill>
                  <a:srgbClr val="7030A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gi</a:t>
            </a:r>
            <a:endParaRPr kumimoji="0" lang="en-US" sz="96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7030A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uLnTx/>
              <a:uFillTx/>
              <a:latin typeface="SVN-Shintia Script" panose="02000804000000020003" pitchFamily="2" charset="0"/>
            </a:endParaRP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594355AE-3929-5C1A-A8ED-BE06D50893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39012" y="2533650"/>
            <a:ext cx="5781563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59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>
            <a:extLst>
              <a:ext uri="{FF2B5EF4-FFF2-40B4-BE49-F238E27FC236}">
                <a16:creationId xmlns:a16="http://schemas.microsoft.com/office/drawing/2014/main" id="{1FBFE562-8046-02B3-680E-F24ECE65C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60569"/>
          </a:xfrm>
          <a:prstGeom prst="rect">
            <a:avLst/>
          </a:prstGeom>
        </p:spPr>
      </p:pic>
      <p:pic>
        <p:nvPicPr>
          <p:cNvPr id="4" name="Picture 23">
            <a:extLst>
              <a:ext uri="{FF2B5EF4-FFF2-40B4-BE49-F238E27FC236}">
                <a16:creationId xmlns:a16="http://schemas.microsoft.com/office/drawing/2014/main" id="{D82ADB3F-824D-F367-6F2E-83EBA48C31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4900" y="228600"/>
            <a:ext cx="9982200" cy="14723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45BDB1-C163-339E-0670-87EF6AC19BA2}"/>
              </a:ext>
            </a:extLst>
          </p:cNvPr>
          <p:cNvSpPr txBox="1"/>
          <p:nvPr/>
        </p:nvSpPr>
        <p:spPr>
          <a:xfrm>
            <a:off x="2176463" y="241513"/>
            <a:ext cx="783907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i="0">
                <a:solidFill>
                  <a:srgbClr val="000000"/>
                </a:solidFill>
                <a:effectLst/>
                <a:latin typeface="UTM Duepuntozero" panose="02040603050506020204" pitchFamily="18" charset="0"/>
              </a:rPr>
              <a:t>Chọn chữ </a:t>
            </a:r>
            <a:r>
              <a:rPr lang="en-US" sz="4400" b="1" i="1">
                <a:solidFill>
                  <a:srgbClr val="FF0000"/>
                </a:solidFill>
                <a:effectLst/>
                <a:latin typeface="UTM Duepuntozero" panose="02040603050506020204" pitchFamily="18" charset="0"/>
              </a:rPr>
              <a:t>d</a:t>
            </a:r>
            <a:r>
              <a:rPr lang="en-US" sz="4400" b="1" i="1">
                <a:solidFill>
                  <a:srgbClr val="000000"/>
                </a:solidFill>
                <a:effectLst/>
                <a:latin typeface="UTM Duepuntozero" panose="02040603050506020204" pitchFamily="18" charset="0"/>
              </a:rPr>
              <a:t> </a:t>
            </a:r>
            <a:r>
              <a:rPr lang="en-US" sz="4400" b="0" i="0">
                <a:solidFill>
                  <a:srgbClr val="000000"/>
                </a:solidFill>
                <a:effectLst/>
                <a:latin typeface="UTM Duepuntozero" panose="02040603050506020204" pitchFamily="18" charset="0"/>
              </a:rPr>
              <a:t>hoặc chữ </a:t>
            </a:r>
            <a:r>
              <a:rPr lang="en-US" sz="4400" b="1" i="1">
                <a:solidFill>
                  <a:srgbClr val="FF0000"/>
                </a:solidFill>
                <a:effectLst/>
                <a:latin typeface="UTM Duepuntozero" panose="02040603050506020204" pitchFamily="18" charset="0"/>
              </a:rPr>
              <a:t>gi</a:t>
            </a:r>
            <a:r>
              <a:rPr lang="en-US" sz="4400" b="0" i="0">
                <a:solidFill>
                  <a:srgbClr val="000000"/>
                </a:solidFill>
                <a:effectLst/>
                <a:latin typeface="UTM Duepuntozero" panose="02040603050506020204" pitchFamily="18" charset="0"/>
              </a:rPr>
              <a:t> thích hợp với mỗi chỗ trống</a:t>
            </a:r>
            <a:endParaRPr lang="en-US" sz="4400">
              <a:latin typeface="UTM Duepuntozero" panose="02040603050506020204" pitchFamily="18" charset="0"/>
            </a:endParaRP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646B8BAA-35B1-5F8C-D49C-FD0B573A48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42" b="96928" l="9934" r="89980">
                        <a14:foregroundMark x1="29656" y1="8892" x2="36414" y2="22797"/>
                        <a14:foregroundMark x1="40370" y1="5982" x2="42969" y2="18876"/>
                        <a14:foregroundMark x1="44239" y1="66249" x2="46203" y2="73444"/>
                        <a14:foregroundMark x1="46203" y1="73444" x2="47618" y2="75263"/>
                        <a14:foregroundMark x1="48715" y1="94584" x2="47618" y2="87914"/>
                        <a14:foregroundMark x1="54173" y1="95554" x2="53971" y2="92765"/>
                        <a14:foregroundMark x1="47820" y1="96928" x2="48022" y2="94705"/>
                        <a14:backgroundMark x1="21629" y1="46807" x2="22899" y2="65158"/>
                        <a14:backgroundMark x1="67860" y1="73040" x2="76581" y2="81528"/>
                        <a14:backgroundMark x1="68467" y1="53597" x2="76956" y2="57842"/>
                        <a14:backgroundMark x1="76956" y1="57842" x2="85533" y2="66249"/>
                        <a14:backgroundMark x1="85533" y1="66249" x2="85533" y2="66249"/>
                        <a14:backgroundMark x1="67167" y1="52223" x2="75397" y2="52789"/>
                        <a14:backgroundMark x1="75108" y1="52102" x2="79382" y2="19038"/>
                        <a14:backgroundMark x1="48599" y1="11116" x2="47618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05035"/>
            <a:ext cx="6612800" cy="4724400"/>
          </a:xfrm>
          <a:prstGeom prst="rect">
            <a:avLst/>
          </a:prstGeom>
        </p:spPr>
      </p:pic>
      <p:pic>
        <p:nvPicPr>
          <p:cNvPr id="8" name="Picture 25">
            <a:extLst>
              <a:ext uri="{FF2B5EF4-FFF2-40B4-BE49-F238E27FC236}">
                <a16:creationId xmlns:a16="http://schemas.microsoft.com/office/drawing/2014/main" id="{64B00411-8CC0-5EA5-9AEA-BF0D7CE93C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4800" y="2057400"/>
            <a:ext cx="8452053" cy="20621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15AA6A-1DF9-E488-8661-7507412F076E}"/>
              </a:ext>
            </a:extLst>
          </p:cNvPr>
          <p:cNvSpPr txBox="1"/>
          <p:nvPr/>
        </p:nvSpPr>
        <p:spPr>
          <a:xfrm>
            <a:off x="914400" y="2558056"/>
            <a:ext cx="71580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Những cánh hoa        ấy mỏng manh, dịu      àng rung rinh trong      ó</a:t>
            </a:r>
            <a:endParaRPr lang="en-US" sz="3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15A695EF-BDA0-6145-D446-66B1431F4D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105400" y="914400"/>
            <a:ext cx="685800" cy="649795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ABB3335C-B5EC-3681-ACF7-F44C54F3E4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724401" y="2664249"/>
            <a:ext cx="570868" cy="540896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DEA8CFD7-42AC-226E-E0D9-60EC672790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876550" y="3216880"/>
            <a:ext cx="571500" cy="541496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EB34FA86-09E1-5EF4-DF39-1FE0C62AFA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200900" y="3214670"/>
            <a:ext cx="533400" cy="505396"/>
          </a:xfrm>
          <a:prstGeom prst="rect">
            <a:avLst/>
          </a:prstGeom>
        </p:spPr>
      </p:pic>
      <p:pic>
        <p:nvPicPr>
          <p:cNvPr id="15" name="Picture 25">
            <a:extLst>
              <a:ext uri="{FF2B5EF4-FFF2-40B4-BE49-F238E27FC236}">
                <a16:creationId xmlns:a16="http://schemas.microsoft.com/office/drawing/2014/main" id="{7EE5EF95-CDF2-FA17-0EFE-ECD604F05A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23850" y="4267200"/>
            <a:ext cx="8452053" cy="23466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4713D1A-219B-3E1E-7467-EF99E541C842}"/>
              </a:ext>
            </a:extLst>
          </p:cNvPr>
          <p:cNvSpPr txBox="1"/>
          <p:nvPr/>
        </p:nvSpPr>
        <p:spPr>
          <a:xfrm>
            <a:off x="827290" y="4620221"/>
            <a:ext cx="740707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>b. Tiếng trống vang lên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>òn giã như thúc </a:t>
            </a:r>
            <a:endParaRPr lang="en-US" sz="3200" b="0" i="0" dirty="0">
              <a:solidFill>
                <a:srgbClr val="000000"/>
              </a:solidFill>
              <a:effectLst/>
              <a:latin typeface="OpenSans"/>
            </a:endParaRPr>
          </a:p>
          <a:p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>ục chúng em nhanh chân đứng thành hàng tập thể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>ục</a:t>
            </a:r>
            <a:b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</a:br>
            <a:b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sz="3200" dirty="0"/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5BEDE8B0-8D08-0BB9-F127-ABBE41D763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724401" y="4655593"/>
            <a:ext cx="570868" cy="540896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EAC0F98A-A156-32D2-84FD-C807EC260D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76933" y="5170060"/>
            <a:ext cx="570868" cy="540896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5B4BA8DD-131C-D1B9-B842-CE4C03B25E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024644" y="5638800"/>
            <a:ext cx="570868" cy="54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>
            <a:extLst>
              <a:ext uri="{FF2B5EF4-FFF2-40B4-BE49-F238E27FC236}">
                <a16:creationId xmlns:a16="http://schemas.microsoft.com/office/drawing/2014/main" id="{1FBFE562-8046-02B3-680E-F24ECE65C7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60569"/>
          </a:xfrm>
          <a:prstGeom prst="rect">
            <a:avLst/>
          </a:prstGeom>
        </p:spPr>
      </p:pic>
      <p:pic>
        <p:nvPicPr>
          <p:cNvPr id="4" name="Picture 23">
            <a:extLst>
              <a:ext uri="{FF2B5EF4-FFF2-40B4-BE49-F238E27FC236}">
                <a16:creationId xmlns:a16="http://schemas.microsoft.com/office/drawing/2014/main" id="{D82ADB3F-824D-F367-6F2E-83EBA48C31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04900" y="228600"/>
            <a:ext cx="9982200" cy="14723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45BDB1-C163-339E-0670-87EF6AC19BA2}"/>
              </a:ext>
            </a:extLst>
          </p:cNvPr>
          <p:cNvSpPr txBox="1"/>
          <p:nvPr/>
        </p:nvSpPr>
        <p:spPr>
          <a:xfrm>
            <a:off x="2176463" y="241513"/>
            <a:ext cx="783907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i="0">
                <a:solidFill>
                  <a:srgbClr val="000000"/>
                </a:solidFill>
                <a:effectLst/>
                <a:latin typeface="UTM Duepuntozero" panose="02040603050506020204" pitchFamily="18" charset="0"/>
              </a:rPr>
              <a:t>Chọn chữ </a:t>
            </a:r>
            <a:r>
              <a:rPr lang="en-US" sz="4400" b="1" i="1">
                <a:solidFill>
                  <a:srgbClr val="FF0000"/>
                </a:solidFill>
                <a:effectLst/>
                <a:latin typeface="UTM Duepuntozero" panose="02040603050506020204" pitchFamily="18" charset="0"/>
              </a:rPr>
              <a:t>d</a:t>
            </a:r>
            <a:r>
              <a:rPr lang="en-US" sz="4400" b="1" i="1">
                <a:solidFill>
                  <a:srgbClr val="000000"/>
                </a:solidFill>
                <a:effectLst/>
                <a:latin typeface="UTM Duepuntozero" panose="02040603050506020204" pitchFamily="18" charset="0"/>
              </a:rPr>
              <a:t> </a:t>
            </a:r>
            <a:r>
              <a:rPr lang="en-US" sz="4400" b="0" i="0">
                <a:solidFill>
                  <a:srgbClr val="000000"/>
                </a:solidFill>
                <a:effectLst/>
                <a:latin typeface="UTM Duepuntozero" panose="02040603050506020204" pitchFamily="18" charset="0"/>
              </a:rPr>
              <a:t>hoặc chữ </a:t>
            </a:r>
            <a:r>
              <a:rPr lang="en-US" sz="4400" b="1" i="1">
                <a:solidFill>
                  <a:srgbClr val="FF0000"/>
                </a:solidFill>
                <a:effectLst/>
                <a:latin typeface="UTM Duepuntozero" panose="02040603050506020204" pitchFamily="18" charset="0"/>
              </a:rPr>
              <a:t>gi</a:t>
            </a:r>
            <a:r>
              <a:rPr lang="en-US" sz="4400" b="0" i="0">
                <a:solidFill>
                  <a:srgbClr val="000000"/>
                </a:solidFill>
                <a:effectLst/>
                <a:latin typeface="UTM Duepuntozero" panose="02040603050506020204" pitchFamily="18" charset="0"/>
              </a:rPr>
              <a:t> thích hợp với mỗi chỗ trống</a:t>
            </a:r>
            <a:endParaRPr lang="en-US" sz="4400">
              <a:latin typeface="UTM Duepuntozero" panose="02040603050506020204" pitchFamily="18" charset="0"/>
            </a:endParaRP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646B8BAA-35B1-5F8C-D49C-FD0B573A48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42" b="96928" l="9934" r="89980">
                        <a14:foregroundMark x1="29656" y1="8892" x2="36414" y2="22797"/>
                        <a14:foregroundMark x1="40370" y1="5982" x2="42969" y2="18876"/>
                        <a14:foregroundMark x1="44239" y1="66249" x2="46203" y2="73444"/>
                        <a14:foregroundMark x1="46203" y1="73444" x2="47618" y2="75263"/>
                        <a14:foregroundMark x1="48715" y1="94584" x2="47618" y2="87914"/>
                        <a14:foregroundMark x1="54173" y1="95554" x2="53971" y2="92765"/>
                        <a14:foregroundMark x1="47820" y1="96928" x2="48022" y2="94705"/>
                        <a14:backgroundMark x1="21629" y1="46807" x2="22899" y2="65158"/>
                        <a14:backgroundMark x1="67860" y1="73040" x2="76581" y2="81528"/>
                        <a14:backgroundMark x1="68467" y1="53597" x2="76956" y2="57842"/>
                        <a14:backgroundMark x1="76956" y1="57842" x2="85533" y2="66249"/>
                        <a14:backgroundMark x1="85533" y1="66249" x2="85533" y2="66249"/>
                        <a14:backgroundMark x1="67167" y1="52223" x2="75397" y2="52789"/>
                        <a14:backgroundMark x1="75108" y1="52102" x2="79382" y2="19038"/>
                        <a14:backgroundMark x1="48599" y1="11116" x2="47618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05035"/>
            <a:ext cx="6612800" cy="4724400"/>
          </a:xfrm>
          <a:prstGeom prst="rect">
            <a:avLst/>
          </a:prstGeom>
        </p:spPr>
      </p:pic>
      <p:pic>
        <p:nvPicPr>
          <p:cNvPr id="8" name="Picture 25">
            <a:extLst>
              <a:ext uri="{FF2B5EF4-FFF2-40B4-BE49-F238E27FC236}">
                <a16:creationId xmlns:a16="http://schemas.microsoft.com/office/drawing/2014/main" id="{64B00411-8CC0-5EA5-9AEA-BF0D7CE93C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04800" y="2057400"/>
            <a:ext cx="8452053" cy="20621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15AA6A-1DF9-E488-8661-7507412F076E}"/>
              </a:ext>
            </a:extLst>
          </p:cNvPr>
          <p:cNvSpPr txBox="1"/>
          <p:nvPr/>
        </p:nvSpPr>
        <p:spPr>
          <a:xfrm>
            <a:off x="914400" y="2558056"/>
            <a:ext cx="71580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mỏng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dịu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àng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rung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ó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15A695EF-BDA0-6145-D446-66B1431F4D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105400" y="914400"/>
            <a:ext cx="685800" cy="649795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ABB3335C-B5EC-3681-ACF7-F44C54F3E4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724401" y="2664249"/>
            <a:ext cx="570868" cy="540896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DEA8CFD7-42AC-226E-E0D9-60EC672790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876550" y="3216880"/>
            <a:ext cx="571500" cy="541496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EB34FA86-09E1-5EF4-DF39-1FE0C62AFA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953250" y="3183882"/>
            <a:ext cx="533400" cy="505396"/>
          </a:xfrm>
          <a:prstGeom prst="rect">
            <a:avLst/>
          </a:prstGeom>
        </p:spPr>
      </p:pic>
      <p:pic>
        <p:nvPicPr>
          <p:cNvPr id="15" name="Picture 25">
            <a:extLst>
              <a:ext uri="{FF2B5EF4-FFF2-40B4-BE49-F238E27FC236}">
                <a16:creationId xmlns:a16="http://schemas.microsoft.com/office/drawing/2014/main" id="{7EE5EF95-CDF2-FA17-0EFE-ECD604F05A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23850" y="4267200"/>
            <a:ext cx="8452053" cy="23466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4713D1A-219B-3E1E-7467-EF99E541C842}"/>
              </a:ext>
            </a:extLst>
          </p:cNvPr>
          <p:cNvSpPr txBox="1"/>
          <p:nvPr/>
        </p:nvSpPr>
        <p:spPr>
          <a:xfrm>
            <a:off x="827290" y="4620221"/>
            <a:ext cx="740707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>b. Tiếng trống vang lên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>òn giã như thúc </a:t>
            </a:r>
            <a:endParaRPr lang="en-US" sz="3200" b="0" i="0" dirty="0">
              <a:solidFill>
                <a:srgbClr val="000000"/>
              </a:solidFill>
              <a:effectLst/>
              <a:latin typeface="OpenSans"/>
            </a:endParaRPr>
          </a:p>
          <a:p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>ục chúng em nhanh chân đứng thành hàng tập thể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  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  <a:t>ục</a:t>
            </a:r>
            <a:b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</a:br>
            <a:br>
              <a:rPr lang="vi-VN" sz="3200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sz="3200" dirty="0"/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5BEDE8B0-8D08-0BB9-F127-ABBE41D763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724401" y="4655593"/>
            <a:ext cx="570868" cy="540896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EAC0F98A-A156-32D2-84FD-C807EC260D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85992" y="5154294"/>
            <a:ext cx="570868" cy="540896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5B4BA8DD-131C-D1B9-B842-CE4C03B25E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150245" y="5627044"/>
            <a:ext cx="570868" cy="5408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B49CE5-D29A-B674-0EA4-431F2ADBBB9A}"/>
              </a:ext>
            </a:extLst>
          </p:cNvPr>
          <p:cNvSpPr txBox="1"/>
          <p:nvPr/>
        </p:nvSpPr>
        <p:spPr>
          <a:xfrm>
            <a:off x="4876800" y="2568339"/>
            <a:ext cx="571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</a:t>
            </a:r>
            <a:endParaRPr lang="en-US" sz="36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65485F-638F-5900-7934-3996EC33B664}"/>
              </a:ext>
            </a:extLst>
          </p:cNvPr>
          <p:cNvSpPr txBox="1"/>
          <p:nvPr/>
        </p:nvSpPr>
        <p:spPr>
          <a:xfrm>
            <a:off x="7048500" y="3120147"/>
            <a:ext cx="571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951CF3-02CF-1746-C101-D39B8C5016F0}"/>
              </a:ext>
            </a:extLst>
          </p:cNvPr>
          <p:cNvSpPr txBox="1"/>
          <p:nvPr/>
        </p:nvSpPr>
        <p:spPr>
          <a:xfrm>
            <a:off x="2990849" y="3092169"/>
            <a:ext cx="571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0B901B-736F-0950-40D6-F8F338FD2B90}"/>
              </a:ext>
            </a:extLst>
          </p:cNvPr>
          <p:cNvSpPr txBox="1"/>
          <p:nvPr/>
        </p:nvSpPr>
        <p:spPr>
          <a:xfrm>
            <a:off x="4876800" y="4602906"/>
            <a:ext cx="571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</a:t>
            </a:r>
            <a:endParaRPr lang="en-US" sz="36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C39D56-A9A4-A687-4132-9F67C1034D15}"/>
              </a:ext>
            </a:extLst>
          </p:cNvPr>
          <p:cNvSpPr txBox="1"/>
          <p:nvPr/>
        </p:nvSpPr>
        <p:spPr>
          <a:xfrm>
            <a:off x="1066800" y="5068669"/>
            <a:ext cx="571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</a:t>
            </a:r>
            <a:endParaRPr lang="en-US" sz="3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0CD332-8C31-56CA-3A18-7A02DD3DEF8F}"/>
              </a:ext>
            </a:extLst>
          </p:cNvPr>
          <p:cNvSpPr txBox="1"/>
          <p:nvPr/>
        </p:nvSpPr>
        <p:spPr>
          <a:xfrm>
            <a:off x="3254841" y="5574326"/>
            <a:ext cx="571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58910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6" grpId="0"/>
      <p:bldP spid="21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>
            <a:extLst>
              <a:ext uri="{FF2B5EF4-FFF2-40B4-BE49-F238E27FC236}">
                <a16:creationId xmlns:a16="http://schemas.microsoft.com/office/drawing/2014/main" id="{E6E3483B-A0C0-F29A-3148-2A3029CD3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" y="228600"/>
            <a:ext cx="8260514" cy="4698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183564-9BBF-5863-C403-9C3E23C1AD77}"/>
              </a:ext>
            </a:extLst>
          </p:cNvPr>
          <p:cNvSpPr txBox="1"/>
          <p:nvPr/>
        </p:nvSpPr>
        <p:spPr>
          <a:xfrm>
            <a:off x="339482" y="381000"/>
            <a:ext cx="78863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</a:rPr>
              <a:t>Phân biệt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>
                <a:ln>
                  <a:solidFill>
                    <a:srgbClr val="FFFFFF"/>
                  </a:solidFill>
                </a:ln>
                <a:solidFill>
                  <a:srgbClr val="092D6C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iu</a:t>
            </a:r>
            <a:r>
              <a:rPr kumimoji="0" lang="en-US" sz="8800" b="0" i="0" u="none" strike="noStrike" kern="1200" cap="none" spc="0" normalizeH="0" baseline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</a:rPr>
              <a:t>/</a:t>
            </a:r>
            <a:r>
              <a:rPr lang="en-US" sz="8800" noProof="0">
                <a:ln>
                  <a:solidFill>
                    <a:srgbClr val="FFFFFF"/>
                  </a:solidFill>
                </a:ln>
                <a:solidFill>
                  <a:srgbClr val="7030A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ưu </a:t>
            </a:r>
            <a:r>
              <a:rPr lang="en-US" sz="8800" noProof="0">
                <a:ln>
                  <a:solidFill>
                    <a:srgbClr val="FFFFFF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hoặc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>
                <a:ln>
                  <a:solidFill>
                    <a:srgbClr val="FFFFFF"/>
                  </a:solidFill>
                </a:ln>
                <a:solidFill>
                  <a:srgbClr val="00B05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ân</a:t>
            </a:r>
            <a:r>
              <a:rPr lang="en-US" sz="8800" noProof="0">
                <a:ln>
                  <a:solidFill>
                    <a:srgbClr val="FFFFFF"/>
                  </a:solidFill>
                </a:ln>
                <a:solidFill>
                  <a:srgbClr val="7030A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/ </a:t>
            </a:r>
            <a:r>
              <a:rPr lang="en-US" sz="8800" noProof="0">
                <a:ln>
                  <a:solidFill>
                    <a:srgbClr val="FFFFFF"/>
                  </a:solidFill>
                </a:ln>
                <a:solidFill>
                  <a:srgbClr val="00206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âng</a:t>
            </a:r>
            <a:endParaRPr kumimoji="0" lang="en-US" sz="88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00206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uLnTx/>
              <a:uFillTx/>
              <a:latin typeface="SVN-Shintia Script" panose="02000804000000020003" pitchFamily="2" charset="0"/>
            </a:endParaRP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594355AE-3929-5C1A-A8ED-BE06D50893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72337" y="2577683"/>
            <a:ext cx="5781563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4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B480D3A9-FA64-47A9-74E8-7284FFA2060B}"/>
              </a:ext>
            </a:extLst>
          </p:cNvPr>
          <p:cNvSpPr/>
          <p:nvPr/>
        </p:nvSpPr>
        <p:spPr>
          <a:xfrm>
            <a:off x="21688" y="642938"/>
            <a:ext cx="8915400" cy="5553074"/>
          </a:xfrm>
          <a:prstGeom prst="cloud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9C60D3F-5326-7786-BD26-6D6B60C1A3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67400" y="0"/>
            <a:ext cx="6705600" cy="6838950"/>
          </a:xfrm>
          <a:prstGeom prst="rect">
            <a:avLst/>
          </a:prstGeom>
        </p:spPr>
      </p:pic>
      <p:pic>
        <p:nvPicPr>
          <p:cNvPr id="4" name="Picture 16">
            <a:extLst>
              <a:ext uri="{FF2B5EF4-FFF2-40B4-BE49-F238E27FC236}">
                <a16:creationId xmlns:a16="http://schemas.microsoft.com/office/drawing/2014/main" id="{F75CD515-430F-4260-6695-835F44673A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029200" y="3286125"/>
            <a:ext cx="3898363" cy="3571875"/>
          </a:xfrm>
          <a:prstGeom prst="rect">
            <a:avLst/>
          </a:prstGeom>
        </p:spPr>
      </p:pic>
      <p:pic>
        <p:nvPicPr>
          <p:cNvPr id="8" name="Picture 21">
            <a:extLst>
              <a:ext uri="{FF2B5EF4-FFF2-40B4-BE49-F238E27FC236}">
                <a16:creationId xmlns:a16="http://schemas.microsoft.com/office/drawing/2014/main" id="{9954F753-7DB9-53F8-D7FA-2019C1AFA3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2400" y="28575"/>
            <a:ext cx="2667000" cy="22536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E3F557-7AF7-BC62-15B8-03B1A952A922}"/>
              </a:ext>
            </a:extLst>
          </p:cNvPr>
          <p:cNvSpPr txBox="1"/>
          <p:nvPr/>
        </p:nvSpPr>
        <p:spPr>
          <a:xfrm>
            <a:off x="1545383" y="1318803"/>
            <a:ext cx="4620897" cy="646331"/>
          </a:xfrm>
          <a:prstGeom prst="rect">
            <a:avLst/>
          </a:prstGeom>
          <a:noFill/>
          <a:effectLst>
            <a:glow rad="1905000">
              <a:sysClr val="window" lastClr="FFFFFF">
                <a:alpha val="0"/>
              </a:sys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latin typeface="SVN-Shintia Script" panose="02000804000000020003" pitchFamily="2" charset="0"/>
              </a:rPr>
              <a:t>Thứ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latin typeface="SVN-Shintia Script" panose="02000804000000020003" pitchFamily="2" charset="0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latin typeface="SVN-Shintia Script" panose="02000804000000020003" pitchFamily="2" charset="0"/>
              </a:rPr>
              <a:t>ngày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latin typeface="SVN-Shintia Script" panose="02000804000000020003" pitchFamily="2" charset="0"/>
              </a:rPr>
              <a:t>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latin typeface="SVN-Shintia Script" panose="02000804000000020003" pitchFamily="2" charset="0"/>
              </a:rPr>
              <a:t>tháng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latin typeface="SVN-Shintia Script" panose="02000804000000020003" pitchFamily="2" charset="0"/>
              </a:rPr>
              <a:t> …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330200">
                    <a:prstClr val="white"/>
                  </a:glow>
                </a:effectLst>
                <a:uLnTx/>
                <a:uFillTx/>
                <a:latin typeface="SVN-Shintia Script" panose="02000804000000020003" pitchFamily="2" charset="0"/>
              </a:rPr>
              <a:t>năm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330200">
                  <a:prstClr val="white"/>
                </a:glow>
              </a:effectLst>
              <a:uLnTx/>
              <a:uFillTx/>
              <a:latin typeface="SVN-Shintia Script" panose="02000804000000020003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FB70A9-5583-7759-DFA7-EB78B5858542}"/>
              </a:ext>
            </a:extLst>
          </p:cNvPr>
          <p:cNvSpPr txBox="1"/>
          <p:nvPr/>
        </p:nvSpPr>
        <p:spPr>
          <a:xfrm>
            <a:off x="2106373" y="2004536"/>
            <a:ext cx="27510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SVN-Shintia Script" panose="02000804000000020003" pitchFamily="2" charset="0"/>
              </a:rPr>
              <a:t>Tiếng</a:t>
            </a:r>
            <a:r>
              <a:rPr lang="en-US" sz="60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SVN-Shintia Script" panose="02000804000000020003" pitchFamily="2" charset="0"/>
              </a:rPr>
              <a:t>việt</a:t>
            </a:r>
            <a:endParaRPr lang="en-US" sz="6000" dirty="0">
              <a:solidFill>
                <a:srgbClr val="FF0000"/>
              </a:solidFill>
              <a:effectLst>
                <a:glow rad="127000">
                  <a:prstClr val="white"/>
                </a:glow>
              </a:effectLst>
              <a:latin typeface="SVN-Shintia Script" panose="02000804000000020003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84A22E-AC83-2AB6-9D0C-DF6836DE29CF}"/>
              </a:ext>
            </a:extLst>
          </p:cNvPr>
          <p:cNvSpPr txBox="1"/>
          <p:nvPr/>
        </p:nvSpPr>
        <p:spPr>
          <a:xfrm>
            <a:off x="991841" y="3020199"/>
            <a:ext cx="47436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err="1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0070C0"/>
                </a:solidFill>
                <a:effectLst>
                  <a:glow rad="177800">
                    <a:prstClr val="white"/>
                  </a:glow>
                </a:effectLst>
                <a:latin typeface="SVN-Shintia Script" panose="02000804000000020003" pitchFamily="2" charset="0"/>
              </a:rPr>
              <a:t>Tuần</a:t>
            </a:r>
            <a:r>
              <a:rPr lang="en-US" sz="540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0070C0"/>
                </a:solidFill>
                <a:effectLst>
                  <a:glow rad="177800">
                    <a:prstClr val="white"/>
                  </a:glow>
                </a:effectLst>
                <a:latin typeface="SVN-Shintia Script" panose="02000804000000020003" pitchFamily="2" charset="0"/>
              </a:rPr>
              <a:t> 24 </a:t>
            </a:r>
            <a:r>
              <a:rPr lang="en-US" sz="5400" dirty="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0070C0"/>
                </a:solidFill>
                <a:effectLst>
                  <a:glow rad="177800">
                    <a:prstClr val="white"/>
                  </a:glow>
                </a:effectLst>
                <a:latin typeface="SVN-Shintia Script" panose="02000804000000020003" pitchFamily="2" charset="0"/>
              </a:rPr>
              <a:t>–  </a:t>
            </a:r>
            <a:r>
              <a:rPr lang="en-US" sz="5400" dirty="0" err="1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0070C0"/>
                </a:solidFill>
                <a:effectLst>
                  <a:glow rad="177800">
                    <a:prstClr val="white"/>
                  </a:glow>
                </a:effectLst>
                <a:latin typeface="SVN-Shintia Script" panose="02000804000000020003" pitchFamily="2" charset="0"/>
              </a:rPr>
              <a:t>Bài</a:t>
            </a:r>
            <a:r>
              <a:rPr lang="en-US" sz="5400" dirty="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rgbClr val="0070C0"/>
                </a:solidFill>
                <a:effectLst>
                  <a:glow rad="177800">
                    <a:prstClr val="white"/>
                  </a:glow>
                </a:effectLst>
                <a:latin typeface="SVN-Shintia Script" panose="02000804000000020003" pitchFamily="2" charset="0"/>
              </a:rPr>
              <a:t> 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DE2DAA-A7E7-050E-6A17-269A0C5D15E3}"/>
              </a:ext>
            </a:extLst>
          </p:cNvPr>
          <p:cNvSpPr txBox="1"/>
          <p:nvPr/>
        </p:nvSpPr>
        <p:spPr>
          <a:xfrm>
            <a:off x="1905000" y="3804376"/>
            <a:ext cx="33810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glow rad="177800">
                    <a:prstClr val="white"/>
                  </a:glow>
                </a:effectLst>
                <a:latin typeface="SVN-Shintia Script" panose="02000804000000020003" pitchFamily="2" charset="0"/>
              </a:rPr>
              <a:t>Nghe – viết:</a:t>
            </a:r>
          </a:p>
          <a:p>
            <a:pPr algn="ctr"/>
            <a:r>
              <a:rPr lang="en-US" sz="5400">
                <a:ln>
                  <a:solidFill>
                    <a:srgbClr val="FFC000">
                      <a:lumMod val="60000"/>
                      <a:lumOff val="40000"/>
                    </a:srgb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glow rad="177800">
                    <a:prstClr val="white"/>
                  </a:glow>
                </a:effectLst>
                <a:latin typeface="SVN-Shintia Script" panose="02000804000000020003" pitchFamily="2" charset="0"/>
              </a:rPr>
              <a:t>Cùng vui chơi</a:t>
            </a:r>
            <a:endParaRPr lang="en-US" sz="5400" dirty="0">
              <a:ln>
                <a:solidFill>
                  <a:srgbClr val="FFC000">
                    <a:lumMod val="60000"/>
                    <a:lumOff val="40000"/>
                  </a:srgbClr>
                </a:solidFill>
              </a:ln>
              <a:solidFill>
                <a:schemeClr val="accent1">
                  <a:lumMod val="50000"/>
                </a:schemeClr>
              </a:solidFill>
              <a:effectLst>
                <a:glow rad="177800">
                  <a:prstClr val="white"/>
                </a:glow>
              </a:effectLst>
              <a:latin typeface="SVN-Shintia Script" panose="02000804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2464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>
            <a:extLst>
              <a:ext uri="{FF2B5EF4-FFF2-40B4-BE49-F238E27FC236}">
                <a16:creationId xmlns:a16="http://schemas.microsoft.com/office/drawing/2014/main" id="{1FBFE562-8046-02B3-680E-F24ECE65C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605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EFB500-736B-4328-D6A1-A10189C026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324" y="1758067"/>
            <a:ext cx="5657799" cy="5657799"/>
          </a:xfrm>
          <a:prstGeom prst="rect">
            <a:avLst/>
          </a:prstGeom>
        </p:spPr>
      </p:pic>
      <p:pic>
        <p:nvPicPr>
          <p:cNvPr id="24" name="Picture 29">
            <a:extLst>
              <a:ext uri="{FF2B5EF4-FFF2-40B4-BE49-F238E27FC236}">
                <a16:creationId xmlns:a16="http://schemas.microsoft.com/office/drawing/2014/main" id="{331DC56B-BF39-4964-CA29-8AB01B91BF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71600" y="152400"/>
            <a:ext cx="9906000" cy="156966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5B79CCB-290C-B03B-E85A-8B0E542AEC6D}"/>
              </a:ext>
            </a:extLst>
          </p:cNvPr>
          <p:cNvSpPr txBox="1"/>
          <p:nvPr/>
        </p:nvSpPr>
        <p:spPr>
          <a:xfrm>
            <a:off x="1524000" y="158145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>
                <a:solidFill>
                  <a:schemeClr val="accent5">
                    <a:lumMod val="75000"/>
                  </a:schemeClr>
                </a:solidFill>
                <a:latin typeface="SVN-Kitten" pitchFamily="50" charset="0"/>
              </a:rPr>
              <a:t>Tìm từ ngữ chưa đúng chính tả và viết lại vào vở cho đún</a:t>
            </a:r>
            <a:r>
              <a:rPr lang="en-US" sz="4800">
                <a:solidFill>
                  <a:schemeClr val="accent5">
                    <a:lumMod val="75000"/>
                  </a:schemeClr>
                </a:solidFill>
                <a:latin typeface="SVN-Kitten" pitchFamily="50" charset="0"/>
              </a:rPr>
              <a:t>g</a:t>
            </a:r>
            <a:endParaRPr lang="vi-VN" sz="4800">
              <a:solidFill>
                <a:schemeClr val="accent5">
                  <a:lumMod val="75000"/>
                </a:schemeClr>
              </a:solidFill>
              <a:latin typeface="SVN-Kitten" pitchFamily="50" charset="0"/>
            </a:endParaRPr>
          </a:p>
        </p:txBody>
      </p:sp>
      <p:pic>
        <p:nvPicPr>
          <p:cNvPr id="27" name="Picture 30">
            <a:extLst>
              <a:ext uri="{FF2B5EF4-FFF2-40B4-BE49-F238E27FC236}">
                <a16:creationId xmlns:a16="http://schemas.microsoft.com/office/drawing/2014/main" id="{30686BCB-5C5D-749B-0EB9-721A86C25C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10000" y="1874460"/>
            <a:ext cx="8153400" cy="196593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3B33739-5A19-3D50-C660-A2D0ECA66646}"/>
              </a:ext>
            </a:extLst>
          </p:cNvPr>
          <p:cNvSpPr txBox="1"/>
          <p:nvPr/>
        </p:nvSpPr>
        <p:spPr>
          <a:xfrm>
            <a:off x="4154107" y="1796295"/>
            <a:ext cx="7465185" cy="183191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 algn="l">
              <a:lnSpc>
                <a:spcPct val="200000"/>
              </a:lnSpc>
              <a:buAutoNum type="alphaLcPeriod"/>
            </a:pPr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khẳng khiu		miu trí	phụng phịu</a:t>
            </a:r>
          </a:p>
          <a:p>
            <a:pPr algn="l">
              <a:lnSpc>
                <a:spcPct val="200000"/>
              </a:lnSpc>
            </a:pPr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lưu giữ		      chắt chiu	  hoa lịu	</a:t>
            </a:r>
          </a:p>
        </p:txBody>
      </p:sp>
      <p:pic>
        <p:nvPicPr>
          <p:cNvPr id="29" name="Picture 30">
            <a:extLst>
              <a:ext uri="{FF2B5EF4-FFF2-40B4-BE49-F238E27FC236}">
                <a16:creationId xmlns:a16="http://schemas.microsoft.com/office/drawing/2014/main" id="{D18B0BE9-6944-D4FC-6A43-323330121B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29050" y="4185607"/>
            <a:ext cx="8153400" cy="196593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4C77157-66B0-A183-469C-7F428A9740B5}"/>
              </a:ext>
            </a:extLst>
          </p:cNvPr>
          <p:cNvSpPr txBox="1"/>
          <p:nvPr/>
        </p:nvSpPr>
        <p:spPr>
          <a:xfrm>
            <a:off x="4173157" y="4107442"/>
            <a:ext cx="8309967" cy="183191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phấn khởi	chuyên cần	bân khuâng</a:t>
            </a:r>
          </a:p>
          <a:p>
            <a:pPr algn="l">
              <a:lnSpc>
                <a:spcPct val="200000"/>
              </a:lnSpc>
            </a:pPr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vâng lời		      múa lâng	  trong ngần	</a:t>
            </a:r>
          </a:p>
        </p:txBody>
      </p:sp>
    </p:spTree>
    <p:extLst>
      <p:ext uri="{BB962C8B-B14F-4D97-AF65-F5344CB8AC3E}">
        <p14:creationId xmlns:p14="http://schemas.microsoft.com/office/powerpoint/2010/main" val="29775055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>
            <a:extLst>
              <a:ext uri="{FF2B5EF4-FFF2-40B4-BE49-F238E27FC236}">
                <a16:creationId xmlns:a16="http://schemas.microsoft.com/office/drawing/2014/main" id="{1FBFE562-8046-02B3-680E-F24ECE65C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605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EFB500-736B-4328-D6A1-A10189C026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324" y="1758067"/>
            <a:ext cx="5657799" cy="5657799"/>
          </a:xfrm>
          <a:prstGeom prst="rect">
            <a:avLst/>
          </a:prstGeom>
        </p:spPr>
      </p:pic>
      <p:pic>
        <p:nvPicPr>
          <p:cNvPr id="24" name="Picture 29">
            <a:extLst>
              <a:ext uri="{FF2B5EF4-FFF2-40B4-BE49-F238E27FC236}">
                <a16:creationId xmlns:a16="http://schemas.microsoft.com/office/drawing/2014/main" id="{331DC56B-BF39-4964-CA29-8AB01B91BF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71600" y="152400"/>
            <a:ext cx="9906000" cy="156966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5B79CCB-290C-B03B-E85A-8B0E542AEC6D}"/>
              </a:ext>
            </a:extLst>
          </p:cNvPr>
          <p:cNvSpPr txBox="1"/>
          <p:nvPr/>
        </p:nvSpPr>
        <p:spPr>
          <a:xfrm>
            <a:off x="1524000" y="158145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>
                <a:solidFill>
                  <a:schemeClr val="accent5">
                    <a:lumMod val="75000"/>
                  </a:schemeClr>
                </a:solidFill>
                <a:latin typeface="SVN-Kitten" pitchFamily="50" charset="0"/>
              </a:rPr>
              <a:t>Tìm từ ngữ chưa đúng chính tả và viết lại vào vở cho đún</a:t>
            </a:r>
            <a:r>
              <a:rPr lang="en-US" sz="4800">
                <a:solidFill>
                  <a:schemeClr val="accent5">
                    <a:lumMod val="75000"/>
                  </a:schemeClr>
                </a:solidFill>
                <a:latin typeface="SVN-Kitten" pitchFamily="50" charset="0"/>
              </a:rPr>
              <a:t>g</a:t>
            </a:r>
            <a:endParaRPr lang="vi-VN" sz="4800">
              <a:solidFill>
                <a:schemeClr val="accent5">
                  <a:lumMod val="75000"/>
                </a:schemeClr>
              </a:solidFill>
              <a:latin typeface="SVN-Kitten" pitchFamily="50" charset="0"/>
            </a:endParaRPr>
          </a:p>
        </p:txBody>
      </p:sp>
      <p:pic>
        <p:nvPicPr>
          <p:cNvPr id="27" name="Picture 30">
            <a:extLst>
              <a:ext uri="{FF2B5EF4-FFF2-40B4-BE49-F238E27FC236}">
                <a16:creationId xmlns:a16="http://schemas.microsoft.com/office/drawing/2014/main" id="{30686BCB-5C5D-749B-0EB9-721A86C25C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10000" y="1874460"/>
            <a:ext cx="8153400" cy="196593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3B33739-5A19-3D50-C660-A2D0ECA66646}"/>
              </a:ext>
            </a:extLst>
          </p:cNvPr>
          <p:cNvSpPr txBox="1"/>
          <p:nvPr/>
        </p:nvSpPr>
        <p:spPr>
          <a:xfrm>
            <a:off x="4154107" y="1796295"/>
            <a:ext cx="7465185" cy="183191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342900" indent="-342900" algn="l">
              <a:lnSpc>
                <a:spcPct val="200000"/>
              </a:lnSpc>
              <a:buAutoNum type="alphaLcPeriod"/>
            </a:pPr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khẳng khiu		miu trí	phụng phịu</a:t>
            </a:r>
          </a:p>
          <a:p>
            <a:pPr algn="l">
              <a:lnSpc>
                <a:spcPct val="200000"/>
              </a:lnSpc>
            </a:pPr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lưu giữ		      chắt chiu	  hoa lịu	</a:t>
            </a:r>
          </a:p>
        </p:txBody>
      </p:sp>
      <p:pic>
        <p:nvPicPr>
          <p:cNvPr id="29" name="Picture 30">
            <a:extLst>
              <a:ext uri="{FF2B5EF4-FFF2-40B4-BE49-F238E27FC236}">
                <a16:creationId xmlns:a16="http://schemas.microsoft.com/office/drawing/2014/main" id="{D18B0BE9-6944-D4FC-6A43-323330121B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29050" y="4185607"/>
            <a:ext cx="8153400" cy="196593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4C77157-66B0-A183-469C-7F428A9740B5}"/>
              </a:ext>
            </a:extLst>
          </p:cNvPr>
          <p:cNvSpPr txBox="1"/>
          <p:nvPr/>
        </p:nvSpPr>
        <p:spPr>
          <a:xfrm>
            <a:off x="4173157" y="4107442"/>
            <a:ext cx="8309967" cy="183191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phấn khởi	chuyên cần	bân khuâng</a:t>
            </a:r>
          </a:p>
          <a:p>
            <a:pPr algn="l">
              <a:lnSpc>
                <a:spcPct val="200000"/>
              </a:lnSpc>
            </a:pPr>
            <a:r>
              <a:rPr lang="en-US" sz="3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vâng lời		      múa lâng	  trong ngần	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D0A02D-15F7-D6CA-C82B-00C3B3403A19}"/>
              </a:ext>
            </a:extLst>
          </p:cNvPr>
          <p:cNvSpPr/>
          <p:nvPr/>
        </p:nvSpPr>
        <p:spPr>
          <a:xfrm>
            <a:off x="7696200" y="2209800"/>
            <a:ext cx="1447800" cy="533401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0C5ABC-D233-55C9-9941-4D61FCAA3774}"/>
              </a:ext>
            </a:extLst>
          </p:cNvPr>
          <p:cNvSpPr/>
          <p:nvPr/>
        </p:nvSpPr>
        <p:spPr>
          <a:xfrm>
            <a:off x="9638696" y="3061104"/>
            <a:ext cx="1447800" cy="533401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D3F1F0-AD0D-51FA-68E3-466F1B6BD7E3}"/>
              </a:ext>
            </a:extLst>
          </p:cNvPr>
          <p:cNvSpPr/>
          <p:nvPr/>
        </p:nvSpPr>
        <p:spPr>
          <a:xfrm>
            <a:off x="9372600" y="4462581"/>
            <a:ext cx="2246692" cy="533401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40A8DE-B7A5-36EF-7EA6-D626BB61F44F}"/>
              </a:ext>
            </a:extLst>
          </p:cNvPr>
          <p:cNvSpPr/>
          <p:nvPr/>
        </p:nvSpPr>
        <p:spPr>
          <a:xfrm>
            <a:off x="7067537" y="5381759"/>
            <a:ext cx="2246692" cy="533401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11BEE9-E7B0-542B-9B6D-5BB3E7C79B8E}"/>
              </a:ext>
            </a:extLst>
          </p:cNvPr>
          <p:cNvSpPr/>
          <p:nvPr/>
        </p:nvSpPr>
        <p:spPr>
          <a:xfrm>
            <a:off x="7448537" y="2126872"/>
            <a:ext cx="2057400" cy="6992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mưu trí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52E7C3-C63A-B526-DAC1-18E473EA3639}"/>
              </a:ext>
            </a:extLst>
          </p:cNvPr>
          <p:cNvSpPr/>
          <p:nvPr/>
        </p:nvSpPr>
        <p:spPr>
          <a:xfrm>
            <a:off x="9523792" y="2908704"/>
            <a:ext cx="2057400" cy="6992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 lựu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D8DB02-8FF2-90DB-45E0-61708665C775}"/>
              </a:ext>
            </a:extLst>
          </p:cNvPr>
          <p:cNvSpPr/>
          <p:nvPr/>
        </p:nvSpPr>
        <p:spPr>
          <a:xfrm>
            <a:off x="8863004" y="4358101"/>
            <a:ext cx="3119446" cy="6992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bâng khuâng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11D034-37D3-DEAF-2A92-FAE1F897CEB2}"/>
              </a:ext>
            </a:extLst>
          </p:cNvPr>
          <p:cNvSpPr/>
          <p:nvPr/>
        </p:nvSpPr>
        <p:spPr>
          <a:xfrm>
            <a:off x="7038962" y="5298831"/>
            <a:ext cx="2327403" cy="6992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múa lân</a:t>
            </a:r>
          </a:p>
        </p:txBody>
      </p:sp>
    </p:spTree>
    <p:extLst>
      <p:ext uri="{BB962C8B-B14F-4D97-AF65-F5344CB8AC3E}">
        <p14:creationId xmlns:p14="http://schemas.microsoft.com/office/powerpoint/2010/main" val="354163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>
            <a:extLst>
              <a:ext uri="{FF2B5EF4-FFF2-40B4-BE49-F238E27FC236}">
                <a16:creationId xmlns:a16="http://schemas.microsoft.com/office/drawing/2014/main" id="{1FBFE562-8046-02B3-680E-F24ECE65C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60569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022DFC63-86CF-8C62-531B-7ADE7AEB53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05400" y="357187"/>
            <a:ext cx="10317138" cy="6600825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4269C46D-6B13-72B3-CF35-3AD205AEE41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28600" y="3657600"/>
            <a:ext cx="6933180" cy="30765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0A0894-8C23-6059-2F9F-F3D1192AB913}"/>
              </a:ext>
            </a:extLst>
          </p:cNvPr>
          <p:cNvSpPr txBox="1"/>
          <p:nvPr/>
        </p:nvSpPr>
        <p:spPr>
          <a:xfrm>
            <a:off x="1752600" y="1676400"/>
            <a:ext cx="836684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5400">
                <a:ln w="222250">
                  <a:solidFill>
                    <a:srgbClr val="FFFFFF"/>
                  </a:solidFill>
                </a:ln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Xin chào và hẹn gặp lại!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F67732-0851-F9CB-2D69-B8D5B03F8B10}"/>
              </a:ext>
            </a:extLst>
          </p:cNvPr>
          <p:cNvSpPr txBox="1"/>
          <p:nvPr/>
        </p:nvSpPr>
        <p:spPr>
          <a:xfrm>
            <a:off x="1752600" y="1676400"/>
            <a:ext cx="836684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5400">
                <a:solidFill>
                  <a:srgbClr val="FF0000"/>
                </a:solidFill>
                <a:latin typeface="iCiel Crocante" panose="02000000000000000000" pitchFamily="50" charset="0"/>
              </a:rPr>
              <a:t>Xin chào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632864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>
            <a:extLst>
              <a:ext uri="{FF2B5EF4-FFF2-40B4-BE49-F238E27FC236}">
                <a16:creationId xmlns:a16="http://schemas.microsoft.com/office/drawing/2014/main" id="{E6E3483B-A0C0-F29A-3148-2A3029CD3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33600" y="190718"/>
            <a:ext cx="8260514" cy="4698167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8559B7F8-A300-A83A-B97B-ACCB11F95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5343" y1="85726" x2="44470" y2="83502"/>
                        <a14:foregroundMark x1="53558" y1="86171" x2="53396" y2="83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539802"/>
            <a:ext cx="6143856" cy="49148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4DF201-DA82-5106-46A7-C15A7EDBF1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348" y="1796852"/>
            <a:ext cx="5657799" cy="56577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BBB2A3-1681-204A-AFCD-6AABA74B3911}"/>
              </a:ext>
            </a:extLst>
          </p:cNvPr>
          <p:cNvSpPr txBox="1"/>
          <p:nvPr/>
        </p:nvSpPr>
        <p:spPr>
          <a:xfrm>
            <a:off x="3886200" y="1295400"/>
            <a:ext cx="42162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latin typeface="SVN-Shintia Script" panose="02000804000000020003" pitchFamily="2" charset="0"/>
              </a:rPr>
              <a:t>Nghe – </a:t>
            </a:r>
            <a:r>
              <a:rPr lang="en-US" sz="8000" dirty="0" err="1">
                <a:solidFill>
                  <a:schemeClr val="accent6">
                    <a:lumMod val="75000"/>
                  </a:scheme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latin typeface="SVN-Shintia Script" panose="02000804000000020003" pitchFamily="2" charset="0"/>
              </a:rPr>
              <a:t>viết</a:t>
            </a:r>
            <a:endParaRPr lang="en-US" sz="8000" dirty="0">
              <a:solidFill>
                <a:schemeClr val="accent6">
                  <a:lumMod val="75000"/>
                </a:schemeClr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</a:effectLst>
              <a:latin typeface="SVN-Shintia Script" panose="02000804000000020003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183564-9BBF-5863-C403-9C3E23C1AD77}"/>
              </a:ext>
            </a:extLst>
          </p:cNvPr>
          <p:cNvSpPr txBox="1"/>
          <p:nvPr/>
        </p:nvSpPr>
        <p:spPr>
          <a:xfrm>
            <a:off x="3398787" y="2307312"/>
            <a:ext cx="539442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>
                <a:ln>
                  <a:solidFill>
                    <a:srgbClr val="FFFFFF"/>
                  </a:solidFill>
                </a:ln>
                <a:solidFill>
                  <a:schemeClr val="tx2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SVN-Shintia Script" panose="02000804000000020003" pitchFamily="2" charset="0"/>
              </a:rPr>
              <a:t>Cùng vui chơi</a:t>
            </a:r>
            <a:endParaRPr lang="en-US" sz="8800" dirty="0">
              <a:ln>
                <a:solidFill>
                  <a:srgbClr val="FFFFFF"/>
                </a:solidFill>
              </a:ln>
              <a:solidFill>
                <a:schemeClr val="tx2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SVN-Shintia Script" panose="02000804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98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>
            <a:extLst>
              <a:ext uri="{FF2B5EF4-FFF2-40B4-BE49-F238E27FC236}">
                <a16:creationId xmlns:a16="http://schemas.microsoft.com/office/drawing/2014/main" id="{6D1BA8D6-57E3-4D8C-2E59-1B2A933D37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2400" y="0"/>
            <a:ext cx="12496800" cy="686196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5D36874-65E8-F0E8-7588-97A7549D9520}"/>
              </a:ext>
            </a:extLst>
          </p:cNvPr>
          <p:cNvSpPr/>
          <p:nvPr/>
        </p:nvSpPr>
        <p:spPr>
          <a:xfrm>
            <a:off x="304800" y="381000"/>
            <a:ext cx="11582400" cy="6019800"/>
          </a:xfrm>
          <a:custGeom>
            <a:avLst/>
            <a:gdLst>
              <a:gd name="connsiteX0" fmla="*/ 0 w 11582400"/>
              <a:gd name="connsiteY0" fmla="*/ 1003320 h 6019800"/>
              <a:gd name="connsiteX1" fmla="*/ 1003320 w 11582400"/>
              <a:gd name="connsiteY1" fmla="*/ 0 h 6019800"/>
              <a:gd name="connsiteX2" fmla="*/ 1495788 w 11582400"/>
              <a:gd name="connsiteY2" fmla="*/ 0 h 6019800"/>
              <a:gd name="connsiteX3" fmla="*/ 1892498 w 11582400"/>
              <a:gd name="connsiteY3" fmla="*/ 0 h 6019800"/>
              <a:gd name="connsiteX4" fmla="*/ 2576481 w 11582400"/>
              <a:gd name="connsiteY4" fmla="*/ 0 h 6019800"/>
              <a:gd name="connsiteX5" fmla="*/ 3068948 w 11582400"/>
              <a:gd name="connsiteY5" fmla="*/ 0 h 6019800"/>
              <a:gd name="connsiteX6" fmla="*/ 3657173 w 11582400"/>
              <a:gd name="connsiteY6" fmla="*/ 0 h 6019800"/>
              <a:gd name="connsiteX7" fmla="*/ 4341156 w 11582400"/>
              <a:gd name="connsiteY7" fmla="*/ 0 h 6019800"/>
              <a:gd name="connsiteX8" fmla="*/ 5120897 w 11582400"/>
              <a:gd name="connsiteY8" fmla="*/ 0 h 6019800"/>
              <a:gd name="connsiteX9" fmla="*/ 5517607 w 11582400"/>
              <a:gd name="connsiteY9" fmla="*/ 0 h 6019800"/>
              <a:gd name="connsiteX10" fmla="*/ 6105832 w 11582400"/>
              <a:gd name="connsiteY10" fmla="*/ 0 h 6019800"/>
              <a:gd name="connsiteX11" fmla="*/ 6885573 w 11582400"/>
              <a:gd name="connsiteY11" fmla="*/ 0 h 6019800"/>
              <a:gd name="connsiteX12" fmla="*/ 7665313 w 11582400"/>
              <a:gd name="connsiteY12" fmla="*/ 0 h 6019800"/>
              <a:gd name="connsiteX13" fmla="*/ 8062023 w 11582400"/>
              <a:gd name="connsiteY13" fmla="*/ 0 h 6019800"/>
              <a:gd name="connsiteX14" fmla="*/ 8937521 w 11582400"/>
              <a:gd name="connsiteY14" fmla="*/ 0 h 6019800"/>
              <a:gd name="connsiteX15" fmla="*/ 9813019 w 11582400"/>
              <a:gd name="connsiteY15" fmla="*/ 0 h 6019800"/>
              <a:gd name="connsiteX16" fmla="*/ 10579080 w 11582400"/>
              <a:gd name="connsiteY16" fmla="*/ 0 h 6019800"/>
              <a:gd name="connsiteX17" fmla="*/ 11582400 w 11582400"/>
              <a:gd name="connsiteY17" fmla="*/ 1003320 h 6019800"/>
              <a:gd name="connsiteX18" fmla="*/ 11582400 w 11582400"/>
              <a:gd name="connsiteY18" fmla="*/ 1712312 h 6019800"/>
              <a:gd name="connsiteX19" fmla="*/ 11582400 w 11582400"/>
              <a:gd name="connsiteY19" fmla="*/ 2461435 h 6019800"/>
              <a:gd name="connsiteX20" fmla="*/ 11582400 w 11582400"/>
              <a:gd name="connsiteY20" fmla="*/ 3090163 h 6019800"/>
              <a:gd name="connsiteX21" fmla="*/ 11582400 w 11582400"/>
              <a:gd name="connsiteY21" fmla="*/ 3839286 h 6019800"/>
              <a:gd name="connsiteX22" fmla="*/ 11582400 w 11582400"/>
              <a:gd name="connsiteY22" fmla="*/ 5016480 h 6019800"/>
              <a:gd name="connsiteX23" fmla="*/ 10579080 w 11582400"/>
              <a:gd name="connsiteY23" fmla="*/ 6019800 h 6019800"/>
              <a:gd name="connsiteX24" fmla="*/ 10182370 w 11582400"/>
              <a:gd name="connsiteY24" fmla="*/ 6019800 h 6019800"/>
              <a:gd name="connsiteX25" fmla="*/ 9498387 w 11582400"/>
              <a:gd name="connsiteY25" fmla="*/ 6019800 h 6019800"/>
              <a:gd name="connsiteX26" fmla="*/ 8622889 w 11582400"/>
              <a:gd name="connsiteY26" fmla="*/ 6019800 h 6019800"/>
              <a:gd name="connsiteX27" fmla="*/ 7747391 w 11582400"/>
              <a:gd name="connsiteY27" fmla="*/ 6019800 h 6019800"/>
              <a:gd name="connsiteX28" fmla="*/ 7063408 w 11582400"/>
              <a:gd name="connsiteY28" fmla="*/ 6019800 h 6019800"/>
              <a:gd name="connsiteX29" fmla="*/ 6187910 w 11582400"/>
              <a:gd name="connsiteY29" fmla="*/ 6019800 h 6019800"/>
              <a:gd name="connsiteX30" fmla="*/ 5791200 w 11582400"/>
              <a:gd name="connsiteY30" fmla="*/ 6019800 h 6019800"/>
              <a:gd name="connsiteX31" fmla="*/ 5011460 w 11582400"/>
              <a:gd name="connsiteY31" fmla="*/ 6019800 h 6019800"/>
              <a:gd name="connsiteX32" fmla="*/ 4135961 w 11582400"/>
              <a:gd name="connsiteY32" fmla="*/ 6019800 h 6019800"/>
              <a:gd name="connsiteX33" fmla="*/ 3451979 w 11582400"/>
              <a:gd name="connsiteY33" fmla="*/ 6019800 h 6019800"/>
              <a:gd name="connsiteX34" fmla="*/ 2863753 w 11582400"/>
              <a:gd name="connsiteY34" fmla="*/ 6019800 h 6019800"/>
              <a:gd name="connsiteX35" fmla="*/ 1988255 w 11582400"/>
              <a:gd name="connsiteY35" fmla="*/ 6019800 h 6019800"/>
              <a:gd name="connsiteX36" fmla="*/ 1591545 w 11582400"/>
              <a:gd name="connsiteY36" fmla="*/ 6019800 h 6019800"/>
              <a:gd name="connsiteX37" fmla="*/ 1003320 w 11582400"/>
              <a:gd name="connsiteY37" fmla="*/ 6019800 h 6019800"/>
              <a:gd name="connsiteX38" fmla="*/ 0 w 11582400"/>
              <a:gd name="connsiteY38" fmla="*/ 5016480 h 6019800"/>
              <a:gd name="connsiteX39" fmla="*/ 0 w 11582400"/>
              <a:gd name="connsiteY39" fmla="*/ 4387752 h 6019800"/>
              <a:gd name="connsiteX40" fmla="*/ 0 w 11582400"/>
              <a:gd name="connsiteY40" fmla="*/ 3839286 h 6019800"/>
              <a:gd name="connsiteX41" fmla="*/ 0 w 11582400"/>
              <a:gd name="connsiteY41" fmla="*/ 3130295 h 6019800"/>
              <a:gd name="connsiteX42" fmla="*/ 0 w 11582400"/>
              <a:gd name="connsiteY42" fmla="*/ 2421303 h 6019800"/>
              <a:gd name="connsiteX43" fmla="*/ 0 w 11582400"/>
              <a:gd name="connsiteY43" fmla="*/ 1832706 h 6019800"/>
              <a:gd name="connsiteX44" fmla="*/ 0 w 11582400"/>
              <a:gd name="connsiteY44" fmla="*/ 100332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82400" h="6019800" fill="none" extrusionOk="0">
                <a:moveTo>
                  <a:pt x="0" y="1003320"/>
                </a:moveTo>
                <a:cubicBezTo>
                  <a:pt x="22601" y="422944"/>
                  <a:pt x="452983" y="-28784"/>
                  <a:pt x="1003320" y="0"/>
                </a:cubicBezTo>
                <a:cubicBezTo>
                  <a:pt x="1241582" y="-12430"/>
                  <a:pt x="1307205" y="4328"/>
                  <a:pt x="1495788" y="0"/>
                </a:cubicBezTo>
                <a:cubicBezTo>
                  <a:pt x="1684371" y="-4328"/>
                  <a:pt x="1719601" y="-12289"/>
                  <a:pt x="1892498" y="0"/>
                </a:cubicBezTo>
                <a:cubicBezTo>
                  <a:pt x="2065395" y="12289"/>
                  <a:pt x="2388510" y="-12540"/>
                  <a:pt x="2576481" y="0"/>
                </a:cubicBezTo>
                <a:cubicBezTo>
                  <a:pt x="2764452" y="12540"/>
                  <a:pt x="2922502" y="-3511"/>
                  <a:pt x="3068948" y="0"/>
                </a:cubicBezTo>
                <a:cubicBezTo>
                  <a:pt x="3215394" y="3511"/>
                  <a:pt x="3506534" y="16502"/>
                  <a:pt x="3657173" y="0"/>
                </a:cubicBezTo>
                <a:cubicBezTo>
                  <a:pt x="3807812" y="-16502"/>
                  <a:pt x="4100243" y="-16344"/>
                  <a:pt x="4341156" y="0"/>
                </a:cubicBezTo>
                <a:cubicBezTo>
                  <a:pt x="4582069" y="16344"/>
                  <a:pt x="4841648" y="-34522"/>
                  <a:pt x="5120897" y="0"/>
                </a:cubicBezTo>
                <a:cubicBezTo>
                  <a:pt x="5400146" y="34522"/>
                  <a:pt x="5398403" y="5303"/>
                  <a:pt x="5517607" y="0"/>
                </a:cubicBezTo>
                <a:cubicBezTo>
                  <a:pt x="5636811" y="-5303"/>
                  <a:pt x="5923593" y="24023"/>
                  <a:pt x="6105832" y="0"/>
                </a:cubicBezTo>
                <a:cubicBezTo>
                  <a:pt x="6288071" y="-24023"/>
                  <a:pt x="6645320" y="-9700"/>
                  <a:pt x="6885573" y="0"/>
                </a:cubicBezTo>
                <a:cubicBezTo>
                  <a:pt x="7125826" y="9700"/>
                  <a:pt x="7353878" y="-37517"/>
                  <a:pt x="7665313" y="0"/>
                </a:cubicBezTo>
                <a:cubicBezTo>
                  <a:pt x="7976748" y="37517"/>
                  <a:pt x="7931326" y="-17099"/>
                  <a:pt x="8062023" y="0"/>
                </a:cubicBezTo>
                <a:cubicBezTo>
                  <a:pt x="8192720" y="17099"/>
                  <a:pt x="8655771" y="-14184"/>
                  <a:pt x="8937521" y="0"/>
                </a:cubicBezTo>
                <a:cubicBezTo>
                  <a:pt x="9219271" y="14184"/>
                  <a:pt x="9627529" y="-4855"/>
                  <a:pt x="9813019" y="0"/>
                </a:cubicBezTo>
                <a:cubicBezTo>
                  <a:pt x="9998509" y="4855"/>
                  <a:pt x="10238417" y="20624"/>
                  <a:pt x="10579080" y="0"/>
                </a:cubicBezTo>
                <a:cubicBezTo>
                  <a:pt x="11116299" y="987"/>
                  <a:pt x="11610886" y="479232"/>
                  <a:pt x="11582400" y="1003320"/>
                </a:cubicBezTo>
                <a:cubicBezTo>
                  <a:pt x="11593409" y="1276415"/>
                  <a:pt x="11592768" y="1418041"/>
                  <a:pt x="11582400" y="1712312"/>
                </a:cubicBezTo>
                <a:cubicBezTo>
                  <a:pt x="11572032" y="2006583"/>
                  <a:pt x="11549175" y="2174114"/>
                  <a:pt x="11582400" y="2461435"/>
                </a:cubicBezTo>
                <a:cubicBezTo>
                  <a:pt x="11615625" y="2748756"/>
                  <a:pt x="11555198" y="2860569"/>
                  <a:pt x="11582400" y="3090163"/>
                </a:cubicBezTo>
                <a:cubicBezTo>
                  <a:pt x="11609602" y="3319757"/>
                  <a:pt x="11555558" y="3668935"/>
                  <a:pt x="11582400" y="3839286"/>
                </a:cubicBezTo>
                <a:cubicBezTo>
                  <a:pt x="11609242" y="4009637"/>
                  <a:pt x="11542052" y="4489968"/>
                  <a:pt x="11582400" y="5016480"/>
                </a:cubicBezTo>
                <a:cubicBezTo>
                  <a:pt x="11643680" y="5546670"/>
                  <a:pt x="11158230" y="6022498"/>
                  <a:pt x="10579080" y="6019800"/>
                </a:cubicBezTo>
                <a:cubicBezTo>
                  <a:pt x="10400717" y="6000901"/>
                  <a:pt x="10358864" y="6006013"/>
                  <a:pt x="10182370" y="6019800"/>
                </a:cubicBezTo>
                <a:cubicBezTo>
                  <a:pt x="10005876" y="6033588"/>
                  <a:pt x="9635497" y="5994370"/>
                  <a:pt x="9498387" y="6019800"/>
                </a:cubicBezTo>
                <a:cubicBezTo>
                  <a:pt x="9361277" y="6045230"/>
                  <a:pt x="9009643" y="6059894"/>
                  <a:pt x="8622889" y="6019800"/>
                </a:cubicBezTo>
                <a:cubicBezTo>
                  <a:pt x="8236135" y="5979706"/>
                  <a:pt x="8023657" y="5988101"/>
                  <a:pt x="7747391" y="6019800"/>
                </a:cubicBezTo>
                <a:cubicBezTo>
                  <a:pt x="7471125" y="6051499"/>
                  <a:pt x="7249252" y="6011532"/>
                  <a:pt x="7063408" y="6019800"/>
                </a:cubicBezTo>
                <a:cubicBezTo>
                  <a:pt x="6877564" y="6028068"/>
                  <a:pt x="6384280" y="6023532"/>
                  <a:pt x="6187910" y="6019800"/>
                </a:cubicBezTo>
                <a:cubicBezTo>
                  <a:pt x="5991540" y="6016068"/>
                  <a:pt x="5905882" y="6005596"/>
                  <a:pt x="5791200" y="6019800"/>
                </a:cubicBezTo>
                <a:cubicBezTo>
                  <a:pt x="5676518" y="6034005"/>
                  <a:pt x="5304858" y="6038135"/>
                  <a:pt x="5011460" y="6019800"/>
                </a:cubicBezTo>
                <a:cubicBezTo>
                  <a:pt x="4718062" y="6001465"/>
                  <a:pt x="4397602" y="6063086"/>
                  <a:pt x="4135961" y="6019800"/>
                </a:cubicBezTo>
                <a:cubicBezTo>
                  <a:pt x="3874320" y="5976514"/>
                  <a:pt x="3701585" y="6014838"/>
                  <a:pt x="3451979" y="6019800"/>
                </a:cubicBezTo>
                <a:cubicBezTo>
                  <a:pt x="3202373" y="6024762"/>
                  <a:pt x="2999312" y="6048731"/>
                  <a:pt x="2863753" y="6019800"/>
                </a:cubicBezTo>
                <a:cubicBezTo>
                  <a:pt x="2728194" y="5990869"/>
                  <a:pt x="2190967" y="5993322"/>
                  <a:pt x="1988255" y="6019800"/>
                </a:cubicBezTo>
                <a:cubicBezTo>
                  <a:pt x="1785543" y="6046278"/>
                  <a:pt x="1719456" y="6006720"/>
                  <a:pt x="1591545" y="6019800"/>
                </a:cubicBezTo>
                <a:cubicBezTo>
                  <a:pt x="1463634" y="6032881"/>
                  <a:pt x="1235770" y="6035804"/>
                  <a:pt x="1003320" y="6019800"/>
                </a:cubicBezTo>
                <a:cubicBezTo>
                  <a:pt x="405857" y="6059084"/>
                  <a:pt x="-9826" y="5581276"/>
                  <a:pt x="0" y="5016480"/>
                </a:cubicBezTo>
                <a:cubicBezTo>
                  <a:pt x="-7272" y="4723773"/>
                  <a:pt x="-8803" y="4689065"/>
                  <a:pt x="0" y="4387752"/>
                </a:cubicBezTo>
                <a:cubicBezTo>
                  <a:pt x="8803" y="4086439"/>
                  <a:pt x="21894" y="4039106"/>
                  <a:pt x="0" y="3839286"/>
                </a:cubicBezTo>
                <a:cubicBezTo>
                  <a:pt x="-21894" y="3639466"/>
                  <a:pt x="20353" y="3343597"/>
                  <a:pt x="0" y="3130295"/>
                </a:cubicBezTo>
                <a:cubicBezTo>
                  <a:pt x="-20353" y="2916993"/>
                  <a:pt x="-33504" y="2759988"/>
                  <a:pt x="0" y="2421303"/>
                </a:cubicBezTo>
                <a:cubicBezTo>
                  <a:pt x="33504" y="2082618"/>
                  <a:pt x="6024" y="2076921"/>
                  <a:pt x="0" y="1832706"/>
                </a:cubicBezTo>
                <a:cubicBezTo>
                  <a:pt x="-6024" y="1588491"/>
                  <a:pt x="-12545" y="1408688"/>
                  <a:pt x="0" y="1003320"/>
                </a:cubicBezTo>
                <a:close/>
              </a:path>
              <a:path w="11582400" h="6019800" stroke="0" extrusionOk="0">
                <a:moveTo>
                  <a:pt x="0" y="1003320"/>
                </a:moveTo>
                <a:cubicBezTo>
                  <a:pt x="-93705" y="410600"/>
                  <a:pt x="402810" y="-125846"/>
                  <a:pt x="1003320" y="0"/>
                </a:cubicBezTo>
                <a:cubicBezTo>
                  <a:pt x="1177489" y="-20198"/>
                  <a:pt x="1507308" y="-31938"/>
                  <a:pt x="1687303" y="0"/>
                </a:cubicBezTo>
                <a:cubicBezTo>
                  <a:pt x="1867298" y="31938"/>
                  <a:pt x="2087796" y="-22949"/>
                  <a:pt x="2275528" y="0"/>
                </a:cubicBezTo>
                <a:cubicBezTo>
                  <a:pt x="2463261" y="22949"/>
                  <a:pt x="2591550" y="-13460"/>
                  <a:pt x="2767996" y="0"/>
                </a:cubicBezTo>
                <a:cubicBezTo>
                  <a:pt x="2944442" y="13460"/>
                  <a:pt x="2984335" y="-2210"/>
                  <a:pt x="3164706" y="0"/>
                </a:cubicBezTo>
                <a:cubicBezTo>
                  <a:pt x="3345077" y="2210"/>
                  <a:pt x="3667669" y="16910"/>
                  <a:pt x="3944446" y="0"/>
                </a:cubicBezTo>
                <a:cubicBezTo>
                  <a:pt x="4221223" y="-16910"/>
                  <a:pt x="4445763" y="-28645"/>
                  <a:pt x="4628429" y="0"/>
                </a:cubicBezTo>
                <a:cubicBezTo>
                  <a:pt x="4811095" y="28645"/>
                  <a:pt x="5010489" y="3450"/>
                  <a:pt x="5120897" y="0"/>
                </a:cubicBezTo>
                <a:cubicBezTo>
                  <a:pt x="5231305" y="-3450"/>
                  <a:pt x="5469176" y="11875"/>
                  <a:pt x="5804880" y="0"/>
                </a:cubicBezTo>
                <a:cubicBezTo>
                  <a:pt x="6140584" y="-11875"/>
                  <a:pt x="6019743" y="18280"/>
                  <a:pt x="6201590" y="0"/>
                </a:cubicBezTo>
                <a:cubicBezTo>
                  <a:pt x="6383437" y="-18280"/>
                  <a:pt x="6661070" y="-363"/>
                  <a:pt x="6981330" y="0"/>
                </a:cubicBezTo>
                <a:cubicBezTo>
                  <a:pt x="7301590" y="363"/>
                  <a:pt x="7567156" y="18093"/>
                  <a:pt x="7761071" y="0"/>
                </a:cubicBezTo>
                <a:cubicBezTo>
                  <a:pt x="7954986" y="-18093"/>
                  <a:pt x="8301273" y="19108"/>
                  <a:pt x="8636569" y="0"/>
                </a:cubicBezTo>
                <a:cubicBezTo>
                  <a:pt x="8971865" y="-19108"/>
                  <a:pt x="9100783" y="16184"/>
                  <a:pt x="9320552" y="0"/>
                </a:cubicBezTo>
                <a:cubicBezTo>
                  <a:pt x="9540321" y="-16184"/>
                  <a:pt x="10036955" y="37199"/>
                  <a:pt x="10579080" y="0"/>
                </a:cubicBezTo>
                <a:cubicBezTo>
                  <a:pt x="11263861" y="-42802"/>
                  <a:pt x="11562473" y="470673"/>
                  <a:pt x="11582400" y="1003320"/>
                </a:cubicBezTo>
                <a:cubicBezTo>
                  <a:pt x="11578702" y="1168249"/>
                  <a:pt x="11609540" y="1402435"/>
                  <a:pt x="11582400" y="1632048"/>
                </a:cubicBezTo>
                <a:cubicBezTo>
                  <a:pt x="11555260" y="1861661"/>
                  <a:pt x="11596573" y="2147301"/>
                  <a:pt x="11582400" y="2381172"/>
                </a:cubicBezTo>
                <a:cubicBezTo>
                  <a:pt x="11568227" y="2615043"/>
                  <a:pt x="11583520" y="2678550"/>
                  <a:pt x="11582400" y="2969768"/>
                </a:cubicBezTo>
                <a:cubicBezTo>
                  <a:pt x="11581280" y="3260986"/>
                  <a:pt x="11554603" y="3384273"/>
                  <a:pt x="11582400" y="3598497"/>
                </a:cubicBezTo>
                <a:cubicBezTo>
                  <a:pt x="11610197" y="3812721"/>
                  <a:pt x="11597601" y="3925377"/>
                  <a:pt x="11582400" y="4187094"/>
                </a:cubicBezTo>
                <a:cubicBezTo>
                  <a:pt x="11567199" y="4448811"/>
                  <a:pt x="11566990" y="4601906"/>
                  <a:pt x="11582400" y="5016480"/>
                </a:cubicBezTo>
                <a:cubicBezTo>
                  <a:pt x="11519000" y="5631294"/>
                  <a:pt x="11178796" y="5928075"/>
                  <a:pt x="10579080" y="6019800"/>
                </a:cubicBezTo>
                <a:cubicBezTo>
                  <a:pt x="10389248" y="6029658"/>
                  <a:pt x="10206280" y="6001805"/>
                  <a:pt x="10086612" y="6019800"/>
                </a:cubicBezTo>
                <a:cubicBezTo>
                  <a:pt x="9966944" y="6037795"/>
                  <a:pt x="9578355" y="6016845"/>
                  <a:pt x="9402629" y="6019800"/>
                </a:cubicBezTo>
                <a:cubicBezTo>
                  <a:pt x="9226903" y="6022755"/>
                  <a:pt x="8926306" y="6018766"/>
                  <a:pt x="8527131" y="6019800"/>
                </a:cubicBezTo>
                <a:cubicBezTo>
                  <a:pt x="8127956" y="6020834"/>
                  <a:pt x="8163498" y="6005226"/>
                  <a:pt x="8034664" y="6019800"/>
                </a:cubicBezTo>
                <a:cubicBezTo>
                  <a:pt x="7905830" y="6034374"/>
                  <a:pt x="7698747" y="6029291"/>
                  <a:pt x="7542196" y="6019800"/>
                </a:cubicBezTo>
                <a:cubicBezTo>
                  <a:pt x="7385645" y="6010309"/>
                  <a:pt x="7104554" y="6012023"/>
                  <a:pt x="6858213" y="6019800"/>
                </a:cubicBezTo>
                <a:cubicBezTo>
                  <a:pt x="6611872" y="6027577"/>
                  <a:pt x="6393978" y="6018096"/>
                  <a:pt x="5982715" y="6019800"/>
                </a:cubicBezTo>
                <a:cubicBezTo>
                  <a:pt x="5571452" y="6021504"/>
                  <a:pt x="5548459" y="6010315"/>
                  <a:pt x="5298732" y="6019800"/>
                </a:cubicBezTo>
                <a:cubicBezTo>
                  <a:pt x="5049005" y="6029285"/>
                  <a:pt x="4909398" y="6024729"/>
                  <a:pt x="4614749" y="6019800"/>
                </a:cubicBezTo>
                <a:cubicBezTo>
                  <a:pt x="4320100" y="6014871"/>
                  <a:pt x="4256287" y="5990171"/>
                  <a:pt x="3930767" y="6019800"/>
                </a:cubicBezTo>
                <a:cubicBezTo>
                  <a:pt x="3605247" y="6049429"/>
                  <a:pt x="3261713" y="6059094"/>
                  <a:pt x="3055269" y="6019800"/>
                </a:cubicBezTo>
                <a:cubicBezTo>
                  <a:pt x="2848825" y="5980506"/>
                  <a:pt x="2650311" y="6004707"/>
                  <a:pt x="2467043" y="6019800"/>
                </a:cubicBezTo>
                <a:cubicBezTo>
                  <a:pt x="2283775" y="6034893"/>
                  <a:pt x="2073275" y="6006933"/>
                  <a:pt x="1974576" y="6019800"/>
                </a:cubicBezTo>
                <a:cubicBezTo>
                  <a:pt x="1875877" y="6032667"/>
                  <a:pt x="1370563" y="6036604"/>
                  <a:pt x="1003320" y="6019800"/>
                </a:cubicBezTo>
                <a:cubicBezTo>
                  <a:pt x="407078" y="6105459"/>
                  <a:pt x="53586" y="5592861"/>
                  <a:pt x="0" y="5016480"/>
                </a:cubicBezTo>
                <a:cubicBezTo>
                  <a:pt x="-27272" y="4840399"/>
                  <a:pt x="-3052" y="4488633"/>
                  <a:pt x="0" y="4267357"/>
                </a:cubicBezTo>
                <a:cubicBezTo>
                  <a:pt x="3052" y="4046081"/>
                  <a:pt x="-11245" y="3902333"/>
                  <a:pt x="0" y="3718892"/>
                </a:cubicBezTo>
                <a:cubicBezTo>
                  <a:pt x="11245" y="3535452"/>
                  <a:pt x="-7204" y="3231921"/>
                  <a:pt x="0" y="3050032"/>
                </a:cubicBezTo>
                <a:cubicBezTo>
                  <a:pt x="7204" y="2868143"/>
                  <a:pt x="-6953" y="2632110"/>
                  <a:pt x="0" y="2341040"/>
                </a:cubicBezTo>
                <a:cubicBezTo>
                  <a:pt x="6953" y="2049970"/>
                  <a:pt x="-20183" y="2051099"/>
                  <a:pt x="0" y="1792575"/>
                </a:cubicBezTo>
                <a:cubicBezTo>
                  <a:pt x="20183" y="1534052"/>
                  <a:pt x="3813" y="1330199"/>
                  <a:pt x="0" y="1003320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54950708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41250E-C0B2-E588-6E67-CD20041CF493}"/>
              </a:ext>
            </a:extLst>
          </p:cNvPr>
          <p:cNvSpPr txBox="1"/>
          <p:nvPr/>
        </p:nvSpPr>
        <p:spPr>
          <a:xfrm>
            <a:off x="3699338" y="457200"/>
            <a:ext cx="4385817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>
                <a:solidFill>
                  <a:schemeClr val="accent5">
                    <a:lumMod val="75000"/>
                  </a:schemeClr>
                </a:solidFill>
                <a:latin typeface="SVN-Kitten" pitchFamily="50" charset="0"/>
                <a:ea typeface="LNTH-LuoLuoNotangYuanTi 1" pitchFamily="2" charset="-128"/>
                <a:cs typeface="LNTH-LuoLuoNotangYuanTi 1" pitchFamily="2" charset="-128"/>
              </a:rPr>
              <a:t>Nghe – viết:</a:t>
            </a:r>
          </a:p>
          <a:p>
            <a:pPr algn="ctr"/>
            <a:r>
              <a:rPr lang="en-US" sz="4000">
                <a:solidFill>
                  <a:schemeClr val="accent5">
                    <a:lumMod val="75000"/>
                  </a:schemeClr>
                </a:solidFill>
                <a:latin typeface="SVN-Kitten" pitchFamily="50" charset="0"/>
                <a:ea typeface="LNTH-LuoLuoNotangYuanTi 1" pitchFamily="2" charset="-128"/>
                <a:cs typeface="LNTH-LuoLuoNotangYuanTi 1" pitchFamily="2" charset="-128"/>
              </a:rPr>
              <a:t>Cùng vui chơi ( trích)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F91D7D-F8AE-316A-A507-12E602394544}"/>
              </a:ext>
            </a:extLst>
          </p:cNvPr>
          <p:cNvSpPr txBox="1"/>
          <p:nvPr/>
        </p:nvSpPr>
        <p:spPr>
          <a:xfrm>
            <a:off x="914400" y="1774031"/>
            <a:ext cx="4861331" cy="4924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chân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chân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anh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Bay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lộn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xuống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Dạo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vòng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quanh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Anh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mắt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dẻo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chân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bay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sân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Đừng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rơi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đất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6E12D1-8660-0C24-B22B-5AF264EAB17A}"/>
              </a:ext>
            </a:extLst>
          </p:cNvPr>
          <p:cNvSpPr txBox="1"/>
          <p:nvPr/>
        </p:nvSpPr>
        <p:spPr>
          <a:xfrm>
            <a:off x="6708528" y="2780517"/>
            <a:ext cx="46482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 nắng vàng tươi mát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Cùng chơi cho khỏe người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Tiếng cười xen tiếng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Chơi vui học càng vui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 đọc 3, 1980</a:t>
            </a:r>
          </a:p>
        </p:txBody>
      </p:sp>
    </p:spTree>
    <p:extLst>
      <p:ext uri="{BB962C8B-B14F-4D97-AF65-F5344CB8AC3E}">
        <p14:creationId xmlns:p14="http://schemas.microsoft.com/office/powerpoint/2010/main" val="1342084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8559B7F8-A300-A83A-B97B-ACCB11F95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343" y1="85726" x2="44470" y2="83502"/>
                        <a14:foregroundMark x1="53558" y1="86171" x2="53396" y2="83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539802"/>
            <a:ext cx="6143856" cy="4914849"/>
          </a:xfrm>
          <a:prstGeom prst="rect">
            <a:avLst/>
          </a:prstGeom>
        </p:spPr>
      </p:pic>
      <p:pic>
        <p:nvPicPr>
          <p:cNvPr id="4" name="Picture 23">
            <a:extLst>
              <a:ext uri="{FF2B5EF4-FFF2-40B4-BE49-F238E27FC236}">
                <a16:creationId xmlns:a16="http://schemas.microsoft.com/office/drawing/2014/main" id="{87D0628B-4F2C-CA49-E0B4-F9A40B70A5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15000" y="762000"/>
            <a:ext cx="5814041" cy="24487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5D1AEA-7A10-0ACB-19A9-ECF2581E7FED}"/>
              </a:ext>
            </a:extLst>
          </p:cNvPr>
          <p:cNvSpPr txBox="1"/>
          <p:nvPr/>
        </p:nvSpPr>
        <p:spPr>
          <a:xfrm>
            <a:off x="6400800" y="912237"/>
            <a:ext cx="47244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>
                <a:solidFill>
                  <a:srgbClr val="FF0000"/>
                </a:solidFill>
                <a:latin typeface="SVN-Kitten" pitchFamily="50" charset="0"/>
              </a:rPr>
              <a:t>Bài thơ nói về những trò chơi nào?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A562FE64-33A0-054B-181F-48BE91D1E4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82761">
            <a:off x="388261" y="233202"/>
            <a:ext cx="4232158" cy="37401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4AD19F-8E64-9DFC-1CC8-F3AC8271BF2B}"/>
              </a:ext>
            </a:extLst>
          </p:cNvPr>
          <p:cNvSpPr txBox="1"/>
          <p:nvPr/>
        </p:nvSpPr>
        <p:spPr>
          <a:xfrm>
            <a:off x="682009" y="1063033"/>
            <a:ext cx="3607965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0">
                <a:solidFill>
                  <a:schemeClr val="accent1">
                    <a:lumMod val="50000"/>
                  </a:schemeClr>
                </a:solidFill>
                <a:latin typeface="SVN-Kitten" pitchFamily="50" charset="0"/>
              </a:rPr>
              <a:t>Chia sẻ trước lớp</a:t>
            </a:r>
          </a:p>
        </p:txBody>
      </p:sp>
      <p:pic>
        <p:nvPicPr>
          <p:cNvPr id="13" name="Picture 29">
            <a:extLst>
              <a:ext uri="{FF2B5EF4-FFF2-40B4-BE49-F238E27FC236}">
                <a16:creationId xmlns:a16="http://schemas.microsoft.com/office/drawing/2014/main" id="{9C96C004-472F-38C5-C877-C62B908D29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2009" y="4062678"/>
            <a:ext cx="7530819" cy="20333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BAD614-FDD8-6212-0CAB-55A4F7855C27}"/>
              </a:ext>
            </a:extLst>
          </p:cNvPr>
          <p:cNvSpPr txBox="1"/>
          <p:nvPr/>
        </p:nvSpPr>
        <p:spPr>
          <a:xfrm>
            <a:off x="1927774" y="4253196"/>
            <a:ext cx="47244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SVN-Kitten" pitchFamily="50" charset="0"/>
              </a:rPr>
              <a:t>Bài thơ nói về trò chơi đá cầu</a:t>
            </a:r>
          </a:p>
        </p:txBody>
      </p:sp>
    </p:spTree>
    <p:extLst>
      <p:ext uri="{BB962C8B-B14F-4D97-AF65-F5344CB8AC3E}">
        <p14:creationId xmlns:p14="http://schemas.microsoft.com/office/powerpoint/2010/main" val="2894737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8559B7F8-A300-A83A-B97B-ACCB11F95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343" y1="85726" x2="44470" y2="83502"/>
                        <a14:foregroundMark x1="53558" y1="86171" x2="53396" y2="83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539802"/>
            <a:ext cx="6143856" cy="4914849"/>
          </a:xfrm>
          <a:prstGeom prst="rect">
            <a:avLst/>
          </a:prstGeom>
        </p:spPr>
      </p:pic>
      <p:pic>
        <p:nvPicPr>
          <p:cNvPr id="4" name="Picture 23">
            <a:extLst>
              <a:ext uri="{FF2B5EF4-FFF2-40B4-BE49-F238E27FC236}">
                <a16:creationId xmlns:a16="http://schemas.microsoft.com/office/drawing/2014/main" id="{87D0628B-4F2C-CA49-E0B4-F9A40B70A5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15000" y="762000"/>
            <a:ext cx="5814041" cy="24487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5D1AEA-7A10-0ACB-19A9-ECF2581E7FED}"/>
              </a:ext>
            </a:extLst>
          </p:cNvPr>
          <p:cNvSpPr txBox="1"/>
          <p:nvPr/>
        </p:nvSpPr>
        <p:spPr>
          <a:xfrm>
            <a:off x="5993120" y="1005831"/>
            <a:ext cx="52578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SVN-Kitten" pitchFamily="50" charset="0"/>
              </a:rPr>
              <a:t>Bài thơ nói về lợi ích gì khi tham gia những trò chơi ấy?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A562FE64-33A0-054B-181F-48BE91D1E4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82761">
            <a:off x="388261" y="233202"/>
            <a:ext cx="4232158" cy="37401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4AD19F-8E64-9DFC-1CC8-F3AC8271BF2B}"/>
              </a:ext>
            </a:extLst>
          </p:cNvPr>
          <p:cNvSpPr txBox="1"/>
          <p:nvPr/>
        </p:nvSpPr>
        <p:spPr>
          <a:xfrm>
            <a:off x="682009" y="1063033"/>
            <a:ext cx="3607965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0">
                <a:solidFill>
                  <a:schemeClr val="accent1">
                    <a:lumMod val="50000"/>
                  </a:schemeClr>
                </a:solidFill>
                <a:latin typeface="SVN-Kitten" pitchFamily="50" charset="0"/>
              </a:rPr>
              <a:t>Chia sẻ trước lớp</a:t>
            </a:r>
          </a:p>
        </p:txBody>
      </p:sp>
      <p:pic>
        <p:nvPicPr>
          <p:cNvPr id="13" name="Picture 29">
            <a:extLst>
              <a:ext uri="{FF2B5EF4-FFF2-40B4-BE49-F238E27FC236}">
                <a16:creationId xmlns:a16="http://schemas.microsoft.com/office/drawing/2014/main" id="{9C96C004-472F-38C5-C877-C62B908D29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2009" y="4062678"/>
            <a:ext cx="7530819" cy="20333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C44322-1621-C13F-DDE5-F43BAF8BE832}"/>
              </a:ext>
            </a:extLst>
          </p:cNvPr>
          <p:cNvSpPr txBox="1"/>
          <p:nvPr/>
        </p:nvSpPr>
        <p:spPr>
          <a:xfrm>
            <a:off x="711816" y="4307355"/>
            <a:ext cx="7156316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>
                <a:solidFill>
                  <a:srgbClr val="0070C0"/>
                </a:solidFill>
                <a:latin typeface="SVN-Kitten" pitchFamily="50" charset="0"/>
              </a:rPr>
              <a:t>Tham gia trò chơi giúp sáng mắt, chân tay dẻo dai, có sức khỏe</a:t>
            </a:r>
          </a:p>
        </p:txBody>
      </p:sp>
    </p:spTree>
    <p:extLst>
      <p:ext uri="{BB962C8B-B14F-4D97-AF65-F5344CB8AC3E}">
        <p14:creationId xmlns:p14="http://schemas.microsoft.com/office/powerpoint/2010/main" val="3178608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>
            <a:extLst>
              <a:ext uri="{FF2B5EF4-FFF2-40B4-BE49-F238E27FC236}">
                <a16:creationId xmlns:a16="http://schemas.microsoft.com/office/drawing/2014/main" id="{E6E3483B-A0C0-F29A-3148-2A3029CD3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" y="228600"/>
            <a:ext cx="8260514" cy="4698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183564-9BBF-5863-C403-9C3E23C1AD77}"/>
              </a:ext>
            </a:extLst>
          </p:cNvPr>
          <p:cNvSpPr txBox="1"/>
          <p:nvPr/>
        </p:nvSpPr>
        <p:spPr>
          <a:xfrm>
            <a:off x="1638650" y="1054189"/>
            <a:ext cx="52880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Luyện</a:t>
            </a:r>
            <a:r>
              <a:rPr kumimoji="0" lang="en-US" sz="9600" b="0" i="0" u="none" strike="noStrike" kern="1200" cap="none" spc="0" normalizeH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đọc từ khó</a:t>
            </a:r>
            <a:endParaRPr kumimoji="0" lang="en-US" sz="96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000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uLnTx/>
              <a:uFillTx/>
              <a:latin typeface="SVN-Shintia Script" panose="02000804000000020003" pitchFamily="2" charset="0"/>
              <a:ea typeface="+mn-ea"/>
              <a:cs typeface="+mn-cs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D0B061FF-6BE7-F721-4749-69C55B26CB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263856" y="2144797"/>
            <a:ext cx="5928144" cy="477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6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DC3A25B2-90D5-0B77-1085-4FBC80194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3235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CE8D3672-B62D-96E9-90D4-BC691E370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42" b="96928" l="9934" r="89980">
                        <a14:foregroundMark x1="29656" y1="8892" x2="36414" y2="22797"/>
                        <a14:foregroundMark x1="40370" y1="5982" x2="42969" y2="18876"/>
                        <a14:foregroundMark x1="44239" y1="66249" x2="46203" y2="73444"/>
                        <a14:foregroundMark x1="46203" y1="73444" x2="47618" y2="75263"/>
                        <a14:foregroundMark x1="48715" y1="94584" x2="47618" y2="87914"/>
                        <a14:foregroundMark x1="54173" y1="95554" x2="53971" y2="92765"/>
                        <a14:foregroundMark x1="47820" y1="96928" x2="48022" y2="94705"/>
                        <a14:backgroundMark x1="21629" y1="46807" x2="22899" y2="65158"/>
                        <a14:backgroundMark x1="67860" y1="73040" x2="76581" y2="81528"/>
                        <a14:backgroundMark x1="68467" y1="53597" x2="76956" y2="57842"/>
                        <a14:backgroundMark x1="76956" y1="57842" x2="85533" y2="66249"/>
                        <a14:backgroundMark x1="85533" y1="66249" x2="85533" y2="66249"/>
                        <a14:backgroundMark x1="67167" y1="52223" x2="75397" y2="52789"/>
                        <a14:backgroundMark x1="75108" y1="52102" x2="79382" y2="19038"/>
                        <a14:backgroundMark x1="48599" y1="11116" x2="47618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05035"/>
            <a:ext cx="6612800" cy="4724400"/>
          </a:xfrm>
          <a:prstGeom prst="rect">
            <a:avLst/>
          </a:prstGeom>
        </p:spPr>
      </p:pic>
      <p:pic>
        <p:nvPicPr>
          <p:cNvPr id="6" name="Picture 29">
            <a:extLst>
              <a:ext uri="{FF2B5EF4-FFF2-40B4-BE49-F238E27FC236}">
                <a16:creationId xmlns:a16="http://schemas.microsoft.com/office/drawing/2014/main" id="{4D417089-338A-E891-8A90-F5962F0FF7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3400" y="228600"/>
            <a:ext cx="5794991" cy="167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6FF283-71C8-4E8A-4341-E895E96CDE62}"/>
              </a:ext>
            </a:extLst>
          </p:cNvPr>
          <p:cNvSpPr txBox="1"/>
          <p:nvPr/>
        </p:nvSpPr>
        <p:spPr>
          <a:xfrm>
            <a:off x="-494950" y="304800"/>
            <a:ext cx="7581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Luyện</a:t>
            </a:r>
            <a:r>
              <a:rPr kumimoji="0" lang="en-US" sz="7200" b="0" i="0" u="none" strike="noStrike" kern="1200" cap="none" spc="0" normalizeH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đọc từ khó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000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uLnTx/>
              <a:uFillTx/>
              <a:latin typeface="SVN-Shintia Script" panose="02000804000000020003" pitchFamily="2" charset="0"/>
              <a:ea typeface="+mn-ea"/>
              <a:cs typeface="+mn-cs"/>
            </a:endParaRPr>
          </a:p>
        </p:txBody>
      </p:sp>
      <p:pic>
        <p:nvPicPr>
          <p:cNvPr id="8" name="Picture 24">
            <a:extLst>
              <a:ext uri="{FF2B5EF4-FFF2-40B4-BE49-F238E27FC236}">
                <a16:creationId xmlns:a16="http://schemas.microsoft.com/office/drawing/2014/main" id="{70578A5C-5DF7-7AEC-C47F-7C66277A95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62400" y="1905000"/>
            <a:ext cx="5248863" cy="2716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644A57-BC91-F70A-F1F7-917392134C09}"/>
              </a:ext>
            </a:extLst>
          </p:cNvPr>
          <p:cNvSpPr txBox="1"/>
          <p:nvPr/>
        </p:nvSpPr>
        <p:spPr>
          <a:xfrm>
            <a:off x="5397467" y="2205035"/>
            <a:ext cx="2378728" cy="17697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5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giấy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4EFF1E-28B9-0312-D03D-E28B60985D7E}"/>
              </a:ext>
            </a:extLst>
          </p:cNvPr>
          <p:cNvSpPr/>
          <p:nvPr/>
        </p:nvSpPr>
        <p:spPr>
          <a:xfrm>
            <a:off x="186543" y="2362200"/>
            <a:ext cx="3528382" cy="1066799"/>
          </a:xfrm>
          <a:custGeom>
            <a:avLst/>
            <a:gdLst>
              <a:gd name="connsiteX0" fmla="*/ 0 w 3528382"/>
              <a:gd name="connsiteY0" fmla="*/ 177803 h 1066799"/>
              <a:gd name="connsiteX1" fmla="*/ 177803 w 3528382"/>
              <a:gd name="connsiteY1" fmla="*/ 0 h 1066799"/>
              <a:gd name="connsiteX2" fmla="*/ 3350579 w 3528382"/>
              <a:gd name="connsiteY2" fmla="*/ 0 h 1066799"/>
              <a:gd name="connsiteX3" fmla="*/ 3528382 w 3528382"/>
              <a:gd name="connsiteY3" fmla="*/ 177803 h 1066799"/>
              <a:gd name="connsiteX4" fmla="*/ 3528382 w 3528382"/>
              <a:gd name="connsiteY4" fmla="*/ 888996 h 1066799"/>
              <a:gd name="connsiteX5" fmla="*/ 3350579 w 3528382"/>
              <a:gd name="connsiteY5" fmla="*/ 1066799 h 1066799"/>
              <a:gd name="connsiteX6" fmla="*/ 177803 w 3528382"/>
              <a:gd name="connsiteY6" fmla="*/ 1066799 h 1066799"/>
              <a:gd name="connsiteX7" fmla="*/ 0 w 3528382"/>
              <a:gd name="connsiteY7" fmla="*/ 888996 h 1066799"/>
              <a:gd name="connsiteX8" fmla="*/ 0 w 3528382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8382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1322830" y="-87040"/>
                  <a:pt x="2863053" y="40489"/>
                  <a:pt x="3350579" y="0"/>
                </a:cubicBezTo>
                <a:cubicBezTo>
                  <a:pt x="3449828" y="-1919"/>
                  <a:pt x="3533057" y="91465"/>
                  <a:pt x="3528382" y="177803"/>
                </a:cubicBezTo>
                <a:cubicBezTo>
                  <a:pt x="3571277" y="275840"/>
                  <a:pt x="3499203" y="756921"/>
                  <a:pt x="3528382" y="888996"/>
                </a:cubicBezTo>
                <a:cubicBezTo>
                  <a:pt x="3534738" y="997230"/>
                  <a:pt x="3457673" y="1064399"/>
                  <a:pt x="3350579" y="1066799"/>
                </a:cubicBezTo>
                <a:cubicBezTo>
                  <a:pt x="2663680" y="897904"/>
                  <a:pt x="1537520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3528382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1274078" y="-38352"/>
                  <a:pt x="2781539" y="2127"/>
                  <a:pt x="3350579" y="0"/>
                </a:cubicBezTo>
                <a:cubicBezTo>
                  <a:pt x="3447506" y="-18919"/>
                  <a:pt x="3522862" y="87727"/>
                  <a:pt x="3528382" y="177803"/>
                </a:cubicBezTo>
                <a:cubicBezTo>
                  <a:pt x="3536004" y="374748"/>
                  <a:pt x="3514927" y="629551"/>
                  <a:pt x="3528382" y="888996"/>
                </a:cubicBezTo>
                <a:cubicBezTo>
                  <a:pt x="3520464" y="978856"/>
                  <a:pt x="3434726" y="1066796"/>
                  <a:pt x="3350579" y="1066799"/>
                </a:cubicBezTo>
                <a:cubicBezTo>
                  <a:pt x="2944591" y="977651"/>
                  <a:pt x="915246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giấy</a:t>
            </a:r>
          </a:p>
        </p:txBody>
      </p:sp>
      <p:pic>
        <p:nvPicPr>
          <p:cNvPr id="11" name="Picture 22">
            <a:extLst>
              <a:ext uri="{FF2B5EF4-FFF2-40B4-BE49-F238E27FC236}">
                <a16:creationId xmlns:a16="http://schemas.microsoft.com/office/drawing/2014/main" id="{0D9A428A-8856-C216-7411-E68F3D0ADC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022598" y="2029828"/>
            <a:ext cx="920857" cy="83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61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DC3A25B2-90D5-0B77-1085-4FBC80194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3235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CE8D3672-B62D-96E9-90D4-BC691E370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42" b="96928" l="9934" r="89980">
                        <a14:foregroundMark x1="29656" y1="8892" x2="36414" y2="22797"/>
                        <a14:foregroundMark x1="40370" y1="5982" x2="42969" y2="18876"/>
                        <a14:foregroundMark x1="44239" y1="66249" x2="46203" y2="73444"/>
                        <a14:foregroundMark x1="46203" y1="73444" x2="47618" y2="75263"/>
                        <a14:foregroundMark x1="48715" y1="94584" x2="47618" y2="87914"/>
                        <a14:foregroundMark x1="54173" y1="95554" x2="53971" y2="92765"/>
                        <a14:foregroundMark x1="47820" y1="96928" x2="48022" y2="94705"/>
                        <a14:backgroundMark x1="21629" y1="46807" x2="22899" y2="65158"/>
                        <a14:backgroundMark x1="67860" y1="73040" x2="76581" y2="81528"/>
                        <a14:backgroundMark x1="68467" y1="53597" x2="76956" y2="57842"/>
                        <a14:backgroundMark x1="76956" y1="57842" x2="85533" y2="66249"/>
                        <a14:backgroundMark x1="85533" y1="66249" x2="85533" y2="66249"/>
                        <a14:backgroundMark x1="67167" y1="52223" x2="75397" y2="52789"/>
                        <a14:backgroundMark x1="75108" y1="52102" x2="79382" y2="19038"/>
                        <a14:backgroundMark x1="48599" y1="11116" x2="47618" y2="6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205035"/>
            <a:ext cx="6612800" cy="4724400"/>
          </a:xfrm>
          <a:prstGeom prst="rect">
            <a:avLst/>
          </a:prstGeom>
        </p:spPr>
      </p:pic>
      <p:pic>
        <p:nvPicPr>
          <p:cNvPr id="6" name="Picture 29">
            <a:extLst>
              <a:ext uri="{FF2B5EF4-FFF2-40B4-BE49-F238E27FC236}">
                <a16:creationId xmlns:a16="http://schemas.microsoft.com/office/drawing/2014/main" id="{4D417089-338A-E891-8A90-F5962F0FF7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3400" y="228600"/>
            <a:ext cx="5794991" cy="167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6FF283-71C8-4E8A-4341-E895E96CDE62}"/>
              </a:ext>
            </a:extLst>
          </p:cNvPr>
          <p:cNvSpPr txBox="1"/>
          <p:nvPr/>
        </p:nvSpPr>
        <p:spPr>
          <a:xfrm>
            <a:off x="-494950" y="304800"/>
            <a:ext cx="7581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Luyện</a:t>
            </a:r>
            <a:r>
              <a:rPr kumimoji="0" lang="en-US" sz="7200" b="0" i="0" u="none" strike="noStrike" kern="1200" cap="none" spc="0" normalizeH="0" noProof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đọc từ khó</a:t>
            </a:r>
            <a:endParaRPr kumimoji="0" lang="en-US" sz="7200" b="0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FF000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uLnTx/>
              <a:uFillTx/>
              <a:latin typeface="SVN-Shintia Script" panose="02000804000000020003" pitchFamily="2" charset="0"/>
              <a:ea typeface="+mn-ea"/>
              <a:cs typeface="+mn-cs"/>
            </a:endParaRPr>
          </a:p>
        </p:txBody>
      </p:sp>
      <p:pic>
        <p:nvPicPr>
          <p:cNvPr id="8" name="Picture 24">
            <a:extLst>
              <a:ext uri="{FF2B5EF4-FFF2-40B4-BE49-F238E27FC236}">
                <a16:creationId xmlns:a16="http://schemas.microsoft.com/office/drawing/2014/main" id="{70578A5C-5DF7-7AEC-C47F-7C66277A95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62400" y="1905000"/>
            <a:ext cx="5248863" cy="2716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644A57-BC91-F70A-F1F7-917392134C09}"/>
              </a:ext>
            </a:extLst>
          </p:cNvPr>
          <p:cNvSpPr txBox="1"/>
          <p:nvPr/>
        </p:nvSpPr>
        <p:spPr>
          <a:xfrm>
            <a:off x="5154905" y="2276296"/>
            <a:ext cx="3036088" cy="17697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500" b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khỏe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4EFF1E-28B9-0312-D03D-E28B60985D7E}"/>
              </a:ext>
            </a:extLst>
          </p:cNvPr>
          <p:cNvSpPr/>
          <p:nvPr/>
        </p:nvSpPr>
        <p:spPr>
          <a:xfrm>
            <a:off x="186543" y="2362200"/>
            <a:ext cx="3528382" cy="1066799"/>
          </a:xfrm>
          <a:custGeom>
            <a:avLst/>
            <a:gdLst>
              <a:gd name="connsiteX0" fmla="*/ 0 w 3528382"/>
              <a:gd name="connsiteY0" fmla="*/ 177803 h 1066799"/>
              <a:gd name="connsiteX1" fmla="*/ 177803 w 3528382"/>
              <a:gd name="connsiteY1" fmla="*/ 0 h 1066799"/>
              <a:gd name="connsiteX2" fmla="*/ 3350579 w 3528382"/>
              <a:gd name="connsiteY2" fmla="*/ 0 h 1066799"/>
              <a:gd name="connsiteX3" fmla="*/ 3528382 w 3528382"/>
              <a:gd name="connsiteY3" fmla="*/ 177803 h 1066799"/>
              <a:gd name="connsiteX4" fmla="*/ 3528382 w 3528382"/>
              <a:gd name="connsiteY4" fmla="*/ 888996 h 1066799"/>
              <a:gd name="connsiteX5" fmla="*/ 3350579 w 3528382"/>
              <a:gd name="connsiteY5" fmla="*/ 1066799 h 1066799"/>
              <a:gd name="connsiteX6" fmla="*/ 177803 w 3528382"/>
              <a:gd name="connsiteY6" fmla="*/ 1066799 h 1066799"/>
              <a:gd name="connsiteX7" fmla="*/ 0 w 3528382"/>
              <a:gd name="connsiteY7" fmla="*/ 888996 h 1066799"/>
              <a:gd name="connsiteX8" fmla="*/ 0 w 3528382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8382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1322830" y="-87040"/>
                  <a:pt x="2863053" y="40489"/>
                  <a:pt x="3350579" y="0"/>
                </a:cubicBezTo>
                <a:cubicBezTo>
                  <a:pt x="3449828" y="-1919"/>
                  <a:pt x="3533057" y="91465"/>
                  <a:pt x="3528382" y="177803"/>
                </a:cubicBezTo>
                <a:cubicBezTo>
                  <a:pt x="3571277" y="275840"/>
                  <a:pt x="3499203" y="756921"/>
                  <a:pt x="3528382" y="888996"/>
                </a:cubicBezTo>
                <a:cubicBezTo>
                  <a:pt x="3534738" y="997230"/>
                  <a:pt x="3457673" y="1064399"/>
                  <a:pt x="3350579" y="1066799"/>
                </a:cubicBezTo>
                <a:cubicBezTo>
                  <a:pt x="2663680" y="897904"/>
                  <a:pt x="1537520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3528382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1274078" y="-38352"/>
                  <a:pt x="2781539" y="2127"/>
                  <a:pt x="3350579" y="0"/>
                </a:cubicBezTo>
                <a:cubicBezTo>
                  <a:pt x="3447506" y="-18919"/>
                  <a:pt x="3522862" y="87727"/>
                  <a:pt x="3528382" y="177803"/>
                </a:cubicBezTo>
                <a:cubicBezTo>
                  <a:pt x="3536004" y="374748"/>
                  <a:pt x="3514927" y="629551"/>
                  <a:pt x="3528382" y="888996"/>
                </a:cubicBezTo>
                <a:cubicBezTo>
                  <a:pt x="3520464" y="978856"/>
                  <a:pt x="3434726" y="1066796"/>
                  <a:pt x="3350579" y="1066799"/>
                </a:cubicBezTo>
                <a:cubicBezTo>
                  <a:pt x="2944591" y="977651"/>
                  <a:pt x="915246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giấy</a:t>
            </a:r>
          </a:p>
        </p:txBody>
      </p:sp>
      <p:pic>
        <p:nvPicPr>
          <p:cNvPr id="11" name="Picture 22">
            <a:extLst>
              <a:ext uri="{FF2B5EF4-FFF2-40B4-BE49-F238E27FC236}">
                <a16:creationId xmlns:a16="http://schemas.microsoft.com/office/drawing/2014/main" id="{0D9A428A-8856-C216-7411-E68F3D0ADC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022598" y="2029828"/>
            <a:ext cx="920857" cy="83491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47CC45E-5F51-646C-6882-AAAB118E68CE}"/>
              </a:ext>
            </a:extLst>
          </p:cNvPr>
          <p:cNvSpPr/>
          <p:nvPr/>
        </p:nvSpPr>
        <p:spPr>
          <a:xfrm>
            <a:off x="121969" y="3752670"/>
            <a:ext cx="3528382" cy="1066799"/>
          </a:xfrm>
          <a:custGeom>
            <a:avLst/>
            <a:gdLst>
              <a:gd name="connsiteX0" fmla="*/ 0 w 3528382"/>
              <a:gd name="connsiteY0" fmla="*/ 177803 h 1066799"/>
              <a:gd name="connsiteX1" fmla="*/ 177803 w 3528382"/>
              <a:gd name="connsiteY1" fmla="*/ 0 h 1066799"/>
              <a:gd name="connsiteX2" fmla="*/ 3350579 w 3528382"/>
              <a:gd name="connsiteY2" fmla="*/ 0 h 1066799"/>
              <a:gd name="connsiteX3" fmla="*/ 3528382 w 3528382"/>
              <a:gd name="connsiteY3" fmla="*/ 177803 h 1066799"/>
              <a:gd name="connsiteX4" fmla="*/ 3528382 w 3528382"/>
              <a:gd name="connsiteY4" fmla="*/ 888996 h 1066799"/>
              <a:gd name="connsiteX5" fmla="*/ 3350579 w 3528382"/>
              <a:gd name="connsiteY5" fmla="*/ 1066799 h 1066799"/>
              <a:gd name="connsiteX6" fmla="*/ 177803 w 3528382"/>
              <a:gd name="connsiteY6" fmla="*/ 1066799 h 1066799"/>
              <a:gd name="connsiteX7" fmla="*/ 0 w 3528382"/>
              <a:gd name="connsiteY7" fmla="*/ 888996 h 1066799"/>
              <a:gd name="connsiteX8" fmla="*/ 0 w 3528382"/>
              <a:gd name="connsiteY8" fmla="*/ 177803 h 10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8382" h="1066799" fill="none" extrusionOk="0">
                <a:moveTo>
                  <a:pt x="0" y="177803"/>
                </a:moveTo>
                <a:cubicBezTo>
                  <a:pt x="4621" y="84756"/>
                  <a:pt x="92891" y="2597"/>
                  <a:pt x="177803" y="0"/>
                </a:cubicBezTo>
                <a:cubicBezTo>
                  <a:pt x="1322830" y="-87040"/>
                  <a:pt x="2863053" y="40489"/>
                  <a:pt x="3350579" y="0"/>
                </a:cubicBezTo>
                <a:cubicBezTo>
                  <a:pt x="3449828" y="-1919"/>
                  <a:pt x="3533057" y="91465"/>
                  <a:pt x="3528382" y="177803"/>
                </a:cubicBezTo>
                <a:cubicBezTo>
                  <a:pt x="3571277" y="275840"/>
                  <a:pt x="3499203" y="756921"/>
                  <a:pt x="3528382" y="888996"/>
                </a:cubicBezTo>
                <a:cubicBezTo>
                  <a:pt x="3534738" y="997230"/>
                  <a:pt x="3457673" y="1064399"/>
                  <a:pt x="3350579" y="1066799"/>
                </a:cubicBezTo>
                <a:cubicBezTo>
                  <a:pt x="2663680" y="897904"/>
                  <a:pt x="1537520" y="958427"/>
                  <a:pt x="177803" y="1066799"/>
                </a:cubicBezTo>
                <a:cubicBezTo>
                  <a:pt x="98624" y="1070412"/>
                  <a:pt x="11470" y="988843"/>
                  <a:pt x="0" y="888996"/>
                </a:cubicBezTo>
                <a:cubicBezTo>
                  <a:pt x="-58260" y="616073"/>
                  <a:pt x="58" y="516674"/>
                  <a:pt x="0" y="177803"/>
                </a:cubicBezTo>
                <a:close/>
              </a:path>
              <a:path w="3528382" h="1066799" stroke="0" extrusionOk="0">
                <a:moveTo>
                  <a:pt x="0" y="177803"/>
                </a:moveTo>
                <a:cubicBezTo>
                  <a:pt x="-5176" y="89863"/>
                  <a:pt x="74280" y="1635"/>
                  <a:pt x="177803" y="0"/>
                </a:cubicBezTo>
                <a:cubicBezTo>
                  <a:pt x="1274078" y="-38352"/>
                  <a:pt x="2781539" y="2127"/>
                  <a:pt x="3350579" y="0"/>
                </a:cubicBezTo>
                <a:cubicBezTo>
                  <a:pt x="3447506" y="-18919"/>
                  <a:pt x="3522862" y="87727"/>
                  <a:pt x="3528382" y="177803"/>
                </a:cubicBezTo>
                <a:cubicBezTo>
                  <a:pt x="3536004" y="374748"/>
                  <a:pt x="3514927" y="629551"/>
                  <a:pt x="3528382" y="888996"/>
                </a:cubicBezTo>
                <a:cubicBezTo>
                  <a:pt x="3520464" y="978856"/>
                  <a:pt x="3434726" y="1066796"/>
                  <a:pt x="3350579" y="1066799"/>
                </a:cubicBezTo>
                <a:cubicBezTo>
                  <a:pt x="2944591" y="977651"/>
                  <a:pt x="915246" y="1175729"/>
                  <a:pt x="177803" y="1066799"/>
                </a:cubicBezTo>
                <a:cubicBezTo>
                  <a:pt x="98595" y="1063192"/>
                  <a:pt x="2759" y="986149"/>
                  <a:pt x="0" y="888996"/>
                </a:cubicBezTo>
                <a:cubicBezTo>
                  <a:pt x="-3003" y="778199"/>
                  <a:pt x="9718" y="526216"/>
                  <a:pt x="0" y="17780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1365335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khỏe</a:t>
            </a:r>
          </a:p>
        </p:txBody>
      </p:sp>
      <p:pic>
        <p:nvPicPr>
          <p:cNvPr id="4" name="Picture 22">
            <a:extLst>
              <a:ext uri="{FF2B5EF4-FFF2-40B4-BE49-F238E27FC236}">
                <a16:creationId xmlns:a16="http://schemas.microsoft.com/office/drawing/2014/main" id="{FB05A7A4-9F1C-2471-DB7B-0C79D6FA5C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58024" y="3420298"/>
            <a:ext cx="920857" cy="83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179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939</TotalTime>
  <Words>555</Words>
  <Application>Microsoft Office PowerPoint</Application>
  <PresentationFormat>Widescreen</PresentationFormat>
  <Paragraphs>104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#9Slide02 Noi dung dai</vt:lpstr>
      <vt:lpstr>#9Slide02 Tieu de dai</vt:lpstr>
      <vt:lpstr>Calibri</vt:lpstr>
      <vt:lpstr>Coiny</vt:lpstr>
      <vt:lpstr>iCiel Crocante</vt:lpstr>
      <vt:lpstr>LNTH-LuoLuoNotangYuanTi 1</vt:lpstr>
      <vt:lpstr>SVN-Kitten</vt:lpstr>
      <vt:lpstr>SVN-Shintia Script</vt:lpstr>
      <vt:lpstr>UTM Duepuntozero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VO THI YEN NHI</dc:creator>
  <cp:keywords>9Slide</cp:keywords>
  <dc:description>9Slide.vn</dc:description>
  <cp:lastModifiedBy>NGUYEN PHAM ANH THU</cp:lastModifiedBy>
  <cp:revision>12</cp:revision>
  <dcterms:created xsi:type="dcterms:W3CDTF">2022-12-02T02:01:19Z</dcterms:created>
  <dcterms:modified xsi:type="dcterms:W3CDTF">2023-01-12T00:05:34Z</dcterms:modified>
  <cp:category>9Slide.vn</cp:category>
  <cp:contentStatus>9Slide</cp:contentStatus>
</cp:coreProperties>
</file>